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72" r:id="rId10"/>
    <p:sldId id="261" r:id="rId11"/>
    <p:sldId id="269" r:id="rId12"/>
    <p:sldId id="273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101" d="100"/>
          <a:sy n="101" d="100"/>
        </p:scale>
        <p:origin x="87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Исполнение бюджета</a:t>
            </a:r>
            <a:br>
              <a:rPr lang="ru-RU" sz="5400" noProof="1"/>
            </a:br>
            <a:r>
              <a:rPr lang="ru-RU" sz="3600" noProof="1"/>
              <a:t>(на 31 августа </a:t>
            </a:r>
            <a:br>
              <a:rPr lang="ru-RU" sz="3600" noProof="1"/>
            </a:br>
            <a:r>
              <a:rPr lang="ru-RU" sz="3600" noProof="1"/>
              <a:t>2026 года)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Гражданский бюджет </a:t>
            </a:r>
          </a:p>
          <a:p>
            <a:pPr rtl="0"/>
            <a:r>
              <a:rPr lang="ru-RU" noProof="1"/>
              <a:t>ГУ «Аппарат акима Железнодорожного сельского округа города Экибастуза»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2800" b="1" dirty="0"/>
              <a:t>Администратор Бюджетных программ: </a:t>
            </a:r>
            <a:r>
              <a:rPr lang="ru-RU" sz="2800" dirty="0"/>
              <a:t>124 Аппарат акима города районного значения, села, поселка, сельского округа</a:t>
            </a:r>
            <a:br>
              <a:rPr lang="ru-RU" sz="2800" dirty="0"/>
            </a:br>
            <a:r>
              <a:rPr lang="ru-RU" sz="2800" b="1" dirty="0"/>
              <a:t>Единица измерения: </a:t>
            </a:r>
            <a:r>
              <a:rPr lang="ru-RU" sz="2800" dirty="0"/>
              <a:t>Тенге</a:t>
            </a:r>
            <a:br>
              <a:rPr lang="ru-RU" sz="2800" dirty="0"/>
            </a:br>
            <a:r>
              <a:rPr lang="ru-RU" sz="2800" b="1" dirty="0"/>
              <a:t>Наименование государственного учреждения: 451610</a:t>
            </a:r>
            <a:r>
              <a:rPr lang="ru-RU" sz="2800" dirty="0"/>
              <a:t> - Государственное учреждение «Аппарат акима Железнодорожного сельского округа города Экибастуза"</a:t>
            </a:r>
            <a:endParaRPr lang="ru-RU" sz="28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845" y="1126683"/>
            <a:ext cx="9401355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«Услуги по обеспечению деятельности </a:t>
            </a:r>
            <a:r>
              <a:rPr lang="ru-RU" sz="2800" dirty="0" err="1"/>
              <a:t>акима</a:t>
            </a:r>
            <a:r>
              <a:rPr lang="ru-RU" sz="2800" dirty="0"/>
              <a:t> района в городе, города районного значения, поселка, села, сельского округа».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565372"/>
              </p:ext>
            </p:extLst>
          </p:nvPr>
        </p:nvGraphicFramePr>
        <p:xfrm>
          <a:off x="750275" y="3248827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/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29 215 621,35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29 115 861,35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99 760,00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«Освещение улиц населенных </a:t>
            </a:r>
            <a:r>
              <a:rPr lang="kk-KZ" sz="2800" dirty="0"/>
              <a:t>п</a:t>
            </a:r>
            <a:r>
              <a:rPr lang="ru-RU" sz="2800" dirty="0" err="1"/>
              <a:t>унктов</a:t>
            </a:r>
            <a:r>
              <a:rPr lang="ru-RU" sz="2800" dirty="0"/>
              <a:t>»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916619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2 593 151,52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3 006 847,60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46,3%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009 «</a:t>
            </a:r>
            <a:r>
              <a:rPr lang="kk-KZ" sz="2400" dirty="0"/>
              <a:t>Обеспечение санитарии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627815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4785997-1902-212B-2F36-2BF7ABC1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6EDAB-AE6F-85B4-FDE3-2099E18A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011 «</a:t>
            </a:r>
            <a:r>
              <a:rPr lang="kk-KZ" sz="2400" dirty="0"/>
              <a:t>БЛАГОУСТРОЙСТВО И ОЗЕЛЕНЕНИЕ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4841E233-AB1F-2BF0-59B6-A470BEAD3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03898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872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Autofit/>
          </a:bodyPr>
          <a:lstStyle/>
          <a:p>
            <a:r>
              <a:rPr lang="ru-RU" sz="2400" dirty="0"/>
              <a:t>013 «Обеспечение функционирования автомобильных дорог в городах районного значения, поселках, селах, сельских округах»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17400"/>
              </p:ext>
            </p:extLst>
          </p:nvPr>
        </p:nvGraphicFramePr>
        <p:xfrm>
          <a:off x="718037" y="2567736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11 469 255,24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9 141 923,63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2 327 331,61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79,7%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014 «Организация водоснабжения </a:t>
            </a:r>
            <a:br>
              <a:rPr lang="ru-RU" sz="2700" dirty="0"/>
            </a:br>
            <a:r>
              <a:rPr lang="ru-RU" sz="2700" dirty="0"/>
              <a:t>населенных пунктов»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133334"/>
              </p:ext>
            </p:extLst>
          </p:nvPr>
        </p:nvGraphicFramePr>
        <p:xfrm>
          <a:off x="709246" y="2498725"/>
          <a:ext cx="10755925" cy="2702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1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25 913 836,52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17 349 552,00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8 564 284,52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048 «ВОЗВРАТ НЕИСПОЛЬЗОВАННЫХ (НЕДОИСПОЛЬЗОВАННЫХ) ТРАНСФЕРТОВ»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523036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03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501</Words>
  <Application>Microsoft Office PowerPoint</Application>
  <PresentationFormat>Широкоэкранный</PresentationFormat>
  <Paragraphs>153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Исполнение бюджета (на 31 августа  2026 года)</vt:lpstr>
      <vt:lpstr>Администратор Бюджетных программ: 124 Аппарат акима города районного значения, села, поселка, сельского округа Единица измерения: Тенге Наименование государственного учреждения: 451610 - Государственное учреждение «Аппарат акима Железнодорожного сельского округа города Экибастуза"</vt:lpstr>
      <vt:lpstr>001 «Услуги по обеспечению деятельности акима района в городе, города районного значения, поселка, села, сельского округа». </vt:lpstr>
      <vt:lpstr>008 «Освещение улиц населенных пунктов» </vt:lpstr>
      <vt:lpstr>009 «Обеспечение санитарии  населенных пунктов» </vt:lpstr>
      <vt:lpstr>011 «БЛАГОУСТРОЙСТВО И ОЗЕЛЕНЕНИЕ населенных пунктов» </vt:lpstr>
      <vt:lpstr>013 «Обеспечение функционирования автомобильных дорог в городах районного значения, поселках, селах, сельских округах»</vt:lpstr>
      <vt:lpstr>014 «Организация водоснабжения  населенных пунктов»  </vt:lpstr>
      <vt:lpstr>048 «ВОЗВРАТ НЕИСПОЛЬЗОВАННЫХ (НЕДОИСПОЛЬЗОВАННЫХ) ТРАНСФЕРТОВ»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2026-10-19T04:39:26Z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