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61" r:id="rId6"/>
  </p:sldIdLst>
  <p:sldSz cx="12192000" cy="6858000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8A23D44-43A8-439E-9638-62FEAAEC586B}">
          <p14:sldIdLst>
            <p14:sldId id="256"/>
          </p14:sldIdLst>
        </p14:section>
        <p14:section name="Раздел без заголовка" id="{1BB75947-4835-4859-9234-439A3BBB151C}">
          <p14:sldIdLst>
            <p14:sldId id="257"/>
          </p14:sldIdLst>
        </p14:section>
        <p14:section name="Раздел без заголовка" id="{8D6B1E6D-5ED3-4724-9AEF-DE0A2294FC1B}">
          <p14:sldIdLst>
            <p14:sldId id="258"/>
            <p14:sldId id="262"/>
            <p14:sldId id="2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62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07/08/26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7864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07/08/26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187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07/08/26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55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07/08/26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37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07/08/26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64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07/08/26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001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07/08/26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041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07/08/26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20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07/08/26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561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07/08/26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788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07/08/26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410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07/08/26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3206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07/08/26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865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07/08/26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0182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07/08/26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721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07/08/26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7805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07/08/26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453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61E8799-3D66-4213-8116-4A4D6CB85FFC}" type="datetimeFigureOut">
              <a:rPr lang="ru-RU" smtClean="0"/>
              <a:t>07/08/26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2806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2948" y="927653"/>
            <a:ext cx="9186333" cy="4660348"/>
          </a:xfrm>
        </p:spPr>
        <p:txBody>
          <a:bodyPr>
            <a:normAutofit fontScale="90000"/>
          </a:bodyPr>
          <a:lstStyle/>
          <a:p>
            <a:pPr algn="ctr"/>
            <a:br>
              <a:rPr lang="kk-KZ" dirty="0"/>
            </a:br>
            <a:br>
              <a:rPr lang="kk-KZ" dirty="0"/>
            </a:br>
            <a:br>
              <a:rPr lang="kk-KZ" dirty="0"/>
            </a:br>
            <a:br>
              <a:rPr lang="kk-KZ" dirty="0"/>
            </a:br>
            <a:br>
              <a:rPr lang="kk-KZ" dirty="0"/>
            </a:b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2026-2028 жылдарға арналған «Павлодар қалалық мәслихат аппараты» ММ  Азаматтық бюджеті</a:t>
            </a:r>
            <a:br>
              <a:rPr lang="kk-KZ" dirty="0"/>
            </a:br>
            <a:br>
              <a:rPr lang="kk-KZ" dirty="0"/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4369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0467" y="627592"/>
            <a:ext cx="10515600" cy="6000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ҚҰРМЕТТІ САЙТҚА КІРУШІЛЕР!</a:t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0933" y="1303867"/>
            <a:ext cx="9313333" cy="43518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1600" dirty="0"/>
          </a:p>
          <a:p>
            <a:pPr algn="just"/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Сіздердің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назарларыңызға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мемлекеттік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мекеме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бюджетінің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негізгі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көрсеткіштері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туралы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ақпаратты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қамтитын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2026 - 2028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жылдарға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арналған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«Павлодар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қалалық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мәслихат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аппараты» ММ-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нің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Азаматтық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бюджеті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</a:rPr>
              <a:t>ұсынылды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.</a:t>
            </a:r>
          </a:p>
          <a:p>
            <a:endParaRPr lang="ru-RU" sz="1600" dirty="0">
              <a:solidFill>
                <a:schemeClr val="tx1">
                  <a:lumMod val="85000"/>
                </a:schemeClr>
              </a:solidFill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«Павлодар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қалалық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мәслихат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аппараты» ММ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бюджеті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«Павлодар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қалалық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мәслихатының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2026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жылғы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29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маусымдағы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«Павлодар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қалалық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мәслихатының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2025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жылғы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17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желтоқсандағы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«2026-2028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жылдарға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арналған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Павлодар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қаласының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бюджеті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туралы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»  </a:t>
            </a:r>
            <a:r>
              <a:rPr lang="en-US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No 288/35 </a:t>
            </a:r>
            <a:r>
              <a:rPr lang="kk-KZ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шешіміне өзгерістер енгізу туралы» № 331/43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шешімімен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бекітілген</a:t>
            </a:r>
            <a:endParaRPr lang="ru-RU" sz="1600" dirty="0">
              <a:solidFill>
                <a:schemeClr val="tx1">
                  <a:lumMod val="8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596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3668" y="365125"/>
            <a:ext cx="10380132" cy="811742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001 «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мәслихат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қызметін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қамтамасыз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ету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жөніндегі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қызметтер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бағдарламасы</a:t>
            </a:r>
            <a:b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6729317"/>
              </p:ext>
            </p:extLst>
          </p:nvPr>
        </p:nvGraphicFramePr>
        <p:xfrm>
          <a:off x="736599" y="1295399"/>
          <a:ext cx="10625667" cy="4715933"/>
        </p:xfrm>
        <a:graphic>
          <a:graphicData uri="http://schemas.openxmlformats.org/drawingml/2006/table">
            <a:tbl>
              <a:tblPr/>
              <a:tblGrid>
                <a:gridCol w="106256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1593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956724"/>
              </p:ext>
            </p:extLst>
          </p:nvPr>
        </p:nvGraphicFramePr>
        <p:xfrm>
          <a:off x="715617" y="1225545"/>
          <a:ext cx="10760765" cy="48565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87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9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63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38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55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86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186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16496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шығыстар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Өлшем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бірлігі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кезең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57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09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бюджеттен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берілетін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трансферттер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62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бюджет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қаражаты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68 492,0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76 339,0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74 015,0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77 543,0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78 724,0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Қазақстан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Республикасының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Ұлттық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қорынан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кепілдендірілген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трансферт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61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Тікелей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нәтиже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көрсеткіштері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Өлшем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бірлігі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кезең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1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03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Қалалық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мәслихаттың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шақырылатын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кезекті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кезектен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тыс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сессияларының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саны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93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Техникалық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қызметкерлердің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жалақысын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көтеру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42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кіші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шығыстар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Өлшем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бірлігі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кезең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81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80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мәслихатының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қызметін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қамтамасыз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ету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жөніндегі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қызметтер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68 492,0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76 339,0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74 015,0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77 543,0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78 724,0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3712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5E53E1-AF97-F491-94F6-6AC1C8B1C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24" y="5034086"/>
            <a:ext cx="8534400" cy="1507067"/>
          </a:xfrm>
        </p:spPr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37C6DE4-425F-D87D-93D7-235770630E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9062828"/>
              </p:ext>
            </p:extLst>
          </p:nvPr>
        </p:nvGraphicFramePr>
        <p:xfrm>
          <a:off x="515293" y="1263190"/>
          <a:ext cx="10926507" cy="51747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41433">
                  <a:extLst>
                    <a:ext uri="{9D8B030D-6E8A-4147-A177-3AD203B41FA5}">
                      <a16:colId xmlns:a16="http://schemas.microsoft.com/office/drawing/2014/main" val="662562376"/>
                    </a:ext>
                  </a:extLst>
                </a:gridCol>
                <a:gridCol w="1198137">
                  <a:extLst>
                    <a:ext uri="{9D8B030D-6E8A-4147-A177-3AD203B41FA5}">
                      <a16:colId xmlns:a16="http://schemas.microsoft.com/office/drawing/2014/main" val="3423255836"/>
                    </a:ext>
                  </a:extLst>
                </a:gridCol>
                <a:gridCol w="1275728">
                  <a:extLst>
                    <a:ext uri="{9D8B030D-6E8A-4147-A177-3AD203B41FA5}">
                      <a16:colId xmlns:a16="http://schemas.microsoft.com/office/drawing/2014/main" val="3260561594"/>
                    </a:ext>
                  </a:extLst>
                </a:gridCol>
                <a:gridCol w="1455979">
                  <a:extLst>
                    <a:ext uri="{9D8B030D-6E8A-4147-A177-3AD203B41FA5}">
                      <a16:colId xmlns:a16="http://schemas.microsoft.com/office/drawing/2014/main" val="4150608039"/>
                    </a:ext>
                  </a:extLst>
                </a:gridCol>
                <a:gridCol w="980454">
                  <a:extLst>
                    <a:ext uri="{9D8B030D-6E8A-4147-A177-3AD203B41FA5}">
                      <a16:colId xmlns:a16="http://schemas.microsoft.com/office/drawing/2014/main" val="2028869852"/>
                    </a:ext>
                  </a:extLst>
                </a:gridCol>
                <a:gridCol w="1237388">
                  <a:extLst>
                    <a:ext uri="{9D8B030D-6E8A-4147-A177-3AD203B41FA5}">
                      <a16:colId xmlns:a16="http://schemas.microsoft.com/office/drawing/2014/main" val="2455311934"/>
                    </a:ext>
                  </a:extLst>
                </a:gridCol>
                <a:gridCol w="1237388">
                  <a:extLst>
                    <a:ext uri="{9D8B030D-6E8A-4147-A177-3AD203B41FA5}">
                      <a16:colId xmlns:a16="http://schemas.microsoft.com/office/drawing/2014/main" val="3377333053"/>
                    </a:ext>
                  </a:extLst>
                </a:gridCol>
              </a:tblGrid>
              <a:tr h="124128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шығыстар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Өлшем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бірлігі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кезең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751966"/>
                  </a:ext>
                </a:extLst>
              </a:tr>
              <a:tr h="2405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77248643"/>
                  </a:ext>
                </a:extLst>
              </a:tr>
              <a:tr h="3998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бюджеттен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берілетін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трансферттер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45471529"/>
                  </a:ext>
                </a:extLst>
              </a:tr>
              <a:tr h="2060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бюджет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қаражаты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1 845,0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81,0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7 155,0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5863297"/>
                  </a:ext>
                </a:extLst>
              </a:tr>
              <a:tr h="3998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Қазақстан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Республикасының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Ұлттық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қорынан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кепілдендірілген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трансферт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54900885"/>
                  </a:ext>
                </a:extLst>
              </a:tr>
              <a:tr h="39987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Тікелей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нәтиже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көрсеткіштері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Өлшем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бірлігі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кезең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907336"/>
                  </a:ext>
                </a:extLst>
              </a:tr>
              <a:tr h="2538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73552127"/>
                  </a:ext>
                </a:extLst>
              </a:tr>
              <a:tr h="4691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Қалалық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мәслихаттың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шақырылатын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кезекті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кезектен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тыс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сессияларының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саны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5147206"/>
                  </a:ext>
                </a:extLst>
              </a:tr>
              <a:tr h="5107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Техникалық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қызметкерлердің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жалақысын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көтеру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Бірлік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193325"/>
                  </a:ext>
                </a:extLst>
              </a:tr>
              <a:tr h="39987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кіші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шығыстар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Өлшем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бірлігі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Ағымдағы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Жоспарлы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кезең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176033"/>
                  </a:ext>
                </a:extLst>
              </a:tr>
              <a:tr h="2538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75026639"/>
                  </a:ext>
                </a:extLst>
              </a:tr>
              <a:tr h="3998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мәслихатының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қызметін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қамтамасыз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ету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жөніндегі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қызметтер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теңге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1 845,0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81,0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7 155,0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189009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3C95477-0D01-967B-796F-89F87014519C}"/>
              </a:ext>
            </a:extLst>
          </p:cNvPr>
          <p:cNvSpPr txBox="1"/>
          <p:nvPr/>
        </p:nvSpPr>
        <p:spPr>
          <a:xfrm>
            <a:off x="2384981" y="207390"/>
            <a:ext cx="7758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005  «ДЕПУТАТТАР ҚЫЗМЕТІНІҢ  ТИІМДІЛІГІН  АРТТЫРУ» 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БЮДЖЕТТІК БАҒДАРЛАМАСЫ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680580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8534" y="1232745"/>
            <a:ext cx="9109568" cy="680721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кіші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бағдарламаның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сипаттамасы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негіздемесі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0704" y="2158738"/>
            <a:ext cx="10015791" cy="3308808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штат саны 6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бірлік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Павлодар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қалалық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мәслихат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аппаратын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ұстау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техникалық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қызметкерлерді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ұстау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қалалық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мәслихаттың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тұрақты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комиссияларының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сессиялары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отырыстарын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өткізу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қалалық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мәслихат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аппараты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қызметкерлерінің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біліктілігін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арттыру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қалалық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мәслихат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депутаттарының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жұмысын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БАҚ-та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жариялау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418662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1023</TotalTime>
  <Words>439</Words>
  <Application>Microsoft Office PowerPoint</Application>
  <PresentationFormat>Широкоэкранный</PresentationFormat>
  <Paragraphs>172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Century Gothic</vt:lpstr>
      <vt:lpstr>Times New Roman</vt:lpstr>
      <vt:lpstr>Wingdings 3</vt:lpstr>
      <vt:lpstr>Сектор</vt:lpstr>
      <vt:lpstr>     2026-2028 жылдарға арналған «Павлодар қалалық мәслихат аппараты» ММ  Азаматтық бюджеті  </vt:lpstr>
      <vt:lpstr>ҚҰРМЕТТІ САЙТҚА КІРУШІЛЕР! </vt:lpstr>
      <vt:lpstr>  001 «мәслихат қызметін қамтамасыз ету жөніндегі қызметтер»  бюджеттік бағдарламасы </vt:lpstr>
      <vt:lpstr>Презентация PowerPoint</vt:lpstr>
      <vt:lpstr>Бюджеттік кіші бағдарламаның сипаттамасы (негіздемесі):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ГУ «Ревизионная комиссия по Павлодарской области» на 2022 – 2024 годы</dc:title>
  <dc:creator>User</dc:creator>
  <cp:lastModifiedBy>ОЦ СПИД КЗК</cp:lastModifiedBy>
  <cp:revision>65</cp:revision>
  <cp:lastPrinted>2024-10-09T12:21:27Z</cp:lastPrinted>
  <dcterms:created xsi:type="dcterms:W3CDTF">2022-02-18T12:53:30Z</dcterms:created>
  <dcterms:modified xsi:type="dcterms:W3CDTF">2026-08-07T08:51:48Z</dcterms:modified>
</cp:coreProperties>
</file>