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6" r:id="rId2"/>
    <p:sldMasterId id="2147483675" r:id="rId3"/>
    <p:sldMasterId id="2147483682" r:id="rId4"/>
    <p:sldMasterId id="2147483695" r:id="rId5"/>
  </p:sldMasterIdLst>
  <p:notesMasterIdLst>
    <p:notesMasterId r:id="rId10"/>
  </p:notesMasterIdLst>
  <p:handoutMasterIdLst>
    <p:handoutMasterId r:id="rId11"/>
  </p:handoutMasterIdLst>
  <p:sldIdLst>
    <p:sldId id="456" r:id="rId6"/>
    <p:sldId id="462" r:id="rId7"/>
    <p:sldId id="459" r:id="rId8"/>
    <p:sldId id="457" r:id="rId9"/>
  </p:sldIdLst>
  <p:sldSz cx="10826750" cy="8120063" type="B4ISO"/>
  <p:notesSz cx="9928225" cy="6797675"/>
  <p:defaultTextStyle>
    <a:defPPr>
      <a:defRPr lang="ru-RU"/>
    </a:defPPr>
    <a:lvl1pPr marL="0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1pPr>
    <a:lvl2pPr marL="606198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2pPr>
    <a:lvl3pPr marL="1212396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3pPr>
    <a:lvl4pPr marL="1818597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4pPr>
    <a:lvl5pPr marL="2424796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5pPr>
    <a:lvl6pPr marL="3030991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6pPr>
    <a:lvl7pPr marL="3637191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7pPr>
    <a:lvl8pPr marL="4243390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8pPr>
    <a:lvl9pPr marL="4849589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10" userDrawn="1">
          <p15:clr>
            <a:srgbClr val="A4A3A4"/>
          </p15:clr>
        </p15:guide>
        <p15:guide id="2" pos="3410" userDrawn="1">
          <p15:clr>
            <a:srgbClr val="A4A3A4"/>
          </p15:clr>
        </p15:guide>
        <p15:guide id="3" orient="horz" pos="25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5403"/>
    <a:srgbClr val="765B04"/>
    <a:srgbClr val="007635"/>
    <a:srgbClr val="FF9999"/>
    <a:srgbClr val="FFCC00"/>
    <a:srgbClr val="FFFF00"/>
    <a:srgbClr val="0070C0"/>
    <a:srgbClr val="DCF4E2"/>
    <a:srgbClr val="E3EDE5"/>
    <a:srgbClr val="EF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76" autoAdjust="0"/>
    <p:restoredTop sz="86447" autoAdjust="0"/>
  </p:normalViewPr>
  <p:slideViewPr>
    <p:cSldViewPr>
      <p:cViewPr varScale="1">
        <p:scale>
          <a:sx n="96" d="100"/>
          <a:sy n="96" d="100"/>
        </p:scale>
        <p:origin x="846" y="120"/>
      </p:cViewPr>
      <p:guideLst>
        <p:guide orient="horz" pos="3410"/>
        <p:guide pos="3410"/>
        <p:guide orient="horz" pos="25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7" y="8"/>
            <a:ext cx="4303243" cy="339721"/>
          </a:xfrm>
          <a:prstGeom prst="rect">
            <a:avLst/>
          </a:prstGeom>
        </p:spPr>
        <p:txBody>
          <a:bodyPr vert="horz" lIns="91272" tIns="45636" rIns="91272" bIns="4563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664" y="8"/>
            <a:ext cx="4303243" cy="339721"/>
          </a:xfrm>
          <a:prstGeom prst="rect">
            <a:avLst/>
          </a:prstGeom>
        </p:spPr>
        <p:txBody>
          <a:bodyPr vert="horz" lIns="91272" tIns="45636" rIns="91272" bIns="45636" rtlCol="0"/>
          <a:lstStyle>
            <a:lvl1pPr algn="r">
              <a:defRPr sz="1200"/>
            </a:lvl1pPr>
          </a:lstStyle>
          <a:p>
            <a:fld id="{A5725AFE-936B-48C0-9DEB-3494403A0FCD}" type="datetimeFigureOut">
              <a:rPr lang="ru-RU" smtClean="0"/>
              <a:pPr/>
              <a:t>05.08.2026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7" y="6456881"/>
            <a:ext cx="4303243" cy="339721"/>
          </a:xfrm>
          <a:prstGeom prst="rect">
            <a:avLst/>
          </a:prstGeom>
        </p:spPr>
        <p:txBody>
          <a:bodyPr vert="horz" lIns="91272" tIns="45636" rIns="91272" bIns="4563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664" y="6456881"/>
            <a:ext cx="4303243" cy="339721"/>
          </a:xfrm>
          <a:prstGeom prst="rect">
            <a:avLst/>
          </a:prstGeom>
        </p:spPr>
        <p:txBody>
          <a:bodyPr vert="horz" lIns="91272" tIns="45636" rIns="91272" bIns="45636" rtlCol="0" anchor="b"/>
          <a:lstStyle>
            <a:lvl1pPr algn="r">
              <a:defRPr sz="1200"/>
            </a:lvl1pPr>
          </a:lstStyle>
          <a:p>
            <a:fld id="{91E3F6FF-C8D9-491B-99E9-14E9961D5D0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05374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0" y="4"/>
            <a:ext cx="4302231" cy="339884"/>
          </a:xfrm>
          <a:prstGeom prst="rect">
            <a:avLst/>
          </a:prstGeom>
        </p:spPr>
        <p:txBody>
          <a:bodyPr vert="horz" lIns="91272" tIns="45636" rIns="91272" bIns="4563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710" y="4"/>
            <a:ext cx="4302231" cy="339884"/>
          </a:xfrm>
          <a:prstGeom prst="rect">
            <a:avLst/>
          </a:prstGeom>
        </p:spPr>
        <p:txBody>
          <a:bodyPr vert="horz" lIns="91272" tIns="45636" rIns="91272" bIns="45636" rtlCol="0"/>
          <a:lstStyle>
            <a:lvl1pPr algn="r">
              <a:defRPr sz="1200"/>
            </a:lvl1pPr>
          </a:lstStyle>
          <a:p>
            <a:fld id="{11E86ADD-3672-4111-9237-9DA0583E08A9}" type="datetimeFigureOut">
              <a:rPr lang="ru-RU" smtClean="0"/>
              <a:pPr/>
              <a:t>05.08.2026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2" tIns="45636" rIns="91272" bIns="45636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28899"/>
            <a:ext cx="7942580" cy="3058954"/>
          </a:xfrm>
          <a:prstGeom prst="rect">
            <a:avLst/>
          </a:prstGeom>
        </p:spPr>
        <p:txBody>
          <a:bodyPr vert="horz" lIns="91272" tIns="45636" rIns="91272" bIns="4563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0" y="6456616"/>
            <a:ext cx="4302231" cy="339884"/>
          </a:xfrm>
          <a:prstGeom prst="rect">
            <a:avLst/>
          </a:prstGeom>
        </p:spPr>
        <p:txBody>
          <a:bodyPr vert="horz" lIns="91272" tIns="45636" rIns="91272" bIns="4563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710" y="6456616"/>
            <a:ext cx="4302231" cy="339884"/>
          </a:xfrm>
          <a:prstGeom prst="rect">
            <a:avLst/>
          </a:prstGeom>
        </p:spPr>
        <p:txBody>
          <a:bodyPr vert="horz" lIns="91272" tIns="45636" rIns="91272" bIns="45636" rtlCol="0" anchor="b"/>
          <a:lstStyle>
            <a:lvl1pPr algn="r">
              <a:defRPr sz="1200"/>
            </a:lvl1pPr>
          </a:lstStyle>
          <a:p>
            <a:fld id="{C0C882B6-AD84-41DA-8F4C-9F5B3F9AAE2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07728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1pPr>
    <a:lvl2pPr marL="606198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2pPr>
    <a:lvl3pPr marL="1212396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3pPr>
    <a:lvl4pPr marL="1818597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4pPr>
    <a:lvl5pPr marL="2424796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5pPr>
    <a:lvl6pPr marL="3030991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6pPr>
    <a:lvl7pPr marL="3637191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7pPr>
    <a:lvl8pPr marL="4243390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8pPr>
    <a:lvl9pPr marL="4849589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074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7700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5376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631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tags" Target="../tags/tag30.xml"/><Relationship Id="rId18" Type="http://schemas.openxmlformats.org/officeDocument/2006/relationships/tags" Target="../tags/tag35.xml"/><Relationship Id="rId3" Type="http://schemas.openxmlformats.org/officeDocument/2006/relationships/tags" Target="../tags/tag20.xml"/><Relationship Id="rId21" Type="http://schemas.openxmlformats.org/officeDocument/2006/relationships/oleObject" Target="../embeddings/oleObject3.bin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17" Type="http://schemas.openxmlformats.org/officeDocument/2006/relationships/tags" Target="../tags/tag34.xml"/><Relationship Id="rId2" Type="http://schemas.openxmlformats.org/officeDocument/2006/relationships/tags" Target="../tags/tag19.xml"/><Relationship Id="rId16" Type="http://schemas.openxmlformats.org/officeDocument/2006/relationships/tags" Target="../tags/tag33.xml"/><Relationship Id="rId20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24" Type="http://schemas.openxmlformats.org/officeDocument/2006/relationships/image" Target="../media/image4.emf"/><Relationship Id="rId5" Type="http://schemas.openxmlformats.org/officeDocument/2006/relationships/tags" Target="../tags/tag22.xml"/><Relationship Id="rId15" Type="http://schemas.openxmlformats.org/officeDocument/2006/relationships/tags" Target="../tags/tag32.xml"/><Relationship Id="rId23" Type="http://schemas.openxmlformats.org/officeDocument/2006/relationships/oleObject" Target="../embeddings/oleObject4.bin"/><Relationship Id="rId10" Type="http://schemas.openxmlformats.org/officeDocument/2006/relationships/tags" Target="../tags/tag27.xml"/><Relationship Id="rId19" Type="http://schemas.openxmlformats.org/officeDocument/2006/relationships/tags" Target="../tags/tag36.xml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tags" Target="../tags/tag31.xml"/><Relationship Id="rId22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tags" Target="../tags/tag53.xml"/><Relationship Id="rId3" Type="http://schemas.openxmlformats.org/officeDocument/2006/relationships/tags" Target="../tags/tag38.xml"/><Relationship Id="rId21" Type="http://schemas.openxmlformats.org/officeDocument/2006/relationships/oleObject" Target="../embeddings/oleObject5.bin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20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10" Type="http://schemas.openxmlformats.org/officeDocument/2006/relationships/tags" Target="../tags/tag45.xml"/><Relationship Id="rId19" Type="http://schemas.openxmlformats.org/officeDocument/2006/relationships/tags" Target="../tags/tag54.xml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Relationship Id="rId22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tags" Target="../tags/tag66.xml"/><Relationship Id="rId18" Type="http://schemas.openxmlformats.org/officeDocument/2006/relationships/tags" Target="../tags/tag71.xml"/><Relationship Id="rId3" Type="http://schemas.openxmlformats.org/officeDocument/2006/relationships/tags" Target="../tags/tag56.xml"/><Relationship Id="rId21" Type="http://schemas.openxmlformats.org/officeDocument/2006/relationships/oleObject" Target="../embeddings/oleObject6.bin"/><Relationship Id="rId7" Type="http://schemas.openxmlformats.org/officeDocument/2006/relationships/tags" Target="../tags/tag60.xml"/><Relationship Id="rId12" Type="http://schemas.openxmlformats.org/officeDocument/2006/relationships/tags" Target="../tags/tag65.xml"/><Relationship Id="rId17" Type="http://schemas.openxmlformats.org/officeDocument/2006/relationships/tags" Target="../tags/tag70.xml"/><Relationship Id="rId2" Type="http://schemas.openxmlformats.org/officeDocument/2006/relationships/tags" Target="../tags/tag55.xml"/><Relationship Id="rId16" Type="http://schemas.openxmlformats.org/officeDocument/2006/relationships/tags" Target="../tags/tag69.xml"/><Relationship Id="rId20" Type="http://schemas.openxmlformats.org/officeDocument/2006/relationships/slideMaster" Target="../slideMasters/slideMaster1.xml"/><Relationship Id="rId1" Type="http://schemas.openxmlformats.org/officeDocument/2006/relationships/vmlDrawing" Target="../drawings/vmlDrawing5.vml"/><Relationship Id="rId6" Type="http://schemas.openxmlformats.org/officeDocument/2006/relationships/tags" Target="../tags/tag59.xml"/><Relationship Id="rId11" Type="http://schemas.openxmlformats.org/officeDocument/2006/relationships/tags" Target="../tags/tag64.xml"/><Relationship Id="rId24" Type="http://schemas.openxmlformats.org/officeDocument/2006/relationships/image" Target="../media/image5.emf"/><Relationship Id="rId5" Type="http://schemas.openxmlformats.org/officeDocument/2006/relationships/tags" Target="../tags/tag58.xml"/><Relationship Id="rId15" Type="http://schemas.openxmlformats.org/officeDocument/2006/relationships/tags" Target="../tags/tag68.xml"/><Relationship Id="rId23" Type="http://schemas.openxmlformats.org/officeDocument/2006/relationships/oleObject" Target="../embeddings/oleObject7.bin"/><Relationship Id="rId10" Type="http://schemas.openxmlformats.org/officeDocument/2006/relationships/tags" Target="../tags/tag63.xml"/><Relationship Id="rId19" Type="http://schemas.openxmlformats.org/officeDocument/2006/relationships/tags" Target="../tags/tag72.xml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tags" Target="../tags/tag67.xml"/><Relationship Id="rId22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0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9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1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0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4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2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5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3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4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6.bin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tags" Target="../tags/tag126.xml"/><Relationship Id="rId18" Type="http://schemas.openxmlformats.org/officeDocument/2006/relationships/tags" Target="../tags/tag131.xml"/><Relationship Id="rId3" Type="http://schemas.openxmlformats.org/officeDocument/2006/relationships/tags" Target="../tags/tag116.xml"/><Relationship Id="rId21" Type="http://schemas.openxmlformats.org/officeDocument/2006/relationships/oleObject" Target="../embeddings/oleObject17.bin"/><Relationship Id="rId7" Type="http://schemas.openxmlformats.org/officeDocument/2006/relationships/tags" Target="../tags/tag120.xml"/><Relationship Id="rId12" Type="http://schemas.openxmlformats.org/officeDocument/2006/relationships/tags" Target="../tags/tag125.xml"/><Relationship Id="rId17" Type="http://schemas.openxmlformats.org/officeDocument/2006/relationships/tags" Target="../tags/tag130.xml"/><Relationship Id="rId2" Type="http://schemas.openxmlformats.org/officeDocument/2006/relationships/tags" Target="../tags/tag115.xml"/><Relationship Id="rId16" Type="http://schemas.openxmlformats.org/officeDocument/2006/relationships/tags" Target="../tags/tag129.xml"/><Relationship Id="rId20" Type="http://schemas.openxmlformats.org/officeDocument/2006/relationships/slideMaster" Target="../slideMasters/slideMaster3.xml"/><Relationship Id="rId1" Type="http://schemas.openxmlformats.org/officeDocument/2006/relationships/vmlDrawing" Target="../drawings/vmlDrawing15.vml"/><Relationship Id="rId6" Type="http://schemas.openxmlformats.org/officeDocument/2006/relationships/tags" Target="../tags/tag119.xml"/><Relationship Id="rId11" Type="http://schemas.openxmlformats.org/officeDocument/2006/relationships/tags" Target="../tags/tag124.xml"/><Relationship Id="rId24" Type="http://schemas.openxmlformats.org/officeDocument/2006/relationships/image" Target="../media/image4.emf"/><Relationship Id="rId5" Type="http://schemas.openxmlformats.org/officeDocument/2006/relationships/tags" Target="../tags/tag118.xml"/><Relationship Id="rId15" Type="http://schemas.openxmlformats.org/officeDocument/2006/relationships/tags" Target="../tags/tag128.xml"/><Relationship Id="rId23" Type="http://schemas.openxmlformats.org/officeDocument/2006/relationships/oleObject" Target="../embeddings/oleObject18.bin"/><Relationship Id="rId10" Type="http://schemas.openxmlformats.org/officeDocument/2006/relationships/tags" Target="../tags/tag123.xml"/><Relationship Id="rId19" Type="http://schemas.openxmlformats.org/officeDocument/2006/relationships/tags" Target="../tags/tag132.xml"/><Relationship Id="rId4" Type="http://schemas.openxmlformats.org/officeDocument/2006/relationships/tags" Target="../tags/tag117.xml"/><Relationship Id="rId9" Type="http://schemas.openxmlformats.org/officeDocument/2006/relationships/tags" Target="../tags/tag122.xml"/><Relationship Id="rId14" Type="http://schemas.openxmlformats.org/officeDocument/2006/relationships/tags" Target="../tags/tag127.xml"/><Relationship Id="rId22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39.xml"/><Relationship Id="rId13" Type="http://schemas.openxmlformats.org/officeDocument/2006/relationships/tags" Target="../tags/tag144.xml"/><Relationship Id="rId18" Type="http://schemas.openxmlformats.org/officeDocument/2006/relationships/tags" Target="../tags/tag149.xml"/><Relationship Id="rId3" Type="http://schemas.openxmlformats.org/officeDocument/2006/relationships/tags" Target="../tags/tag134.xml"/><Relationship Id="rId21" Type="http://schemas.openxmlformats.org/officeDocument/2006/relationships/oleObject" Target="../embeddings/oleObject19.bin"/><Relationship Id="rId7" Type="http://schemas.openxmlformats.org/officeDocument/2006/relationships/tags" Target="../tags/tag138.xml"/><Relationship Id="rId12" Type="http://schemas.openxmlformats.org/officeDocument/2006/relationships/tags" Target="../tags/tag143.xml"/><Relationship Id="rId17" Type="http://schemas.openxmlformats.org/officeDocument/2006/relationships/tags" Target="../tags/tag148.xml"/><Relationship Id="rId2" Type="http://schemas.openxmlformats.org/officeDocument/2006/relationships/tags" Target="../tags/tag133.xml"/><Relationship Id="rId16" Type="http://schemas.openxmlformats.org/officeDocument/2006/relationships/tags" Target="../tags/tag147.xml"/><Relationship Id="rId20" Type="http://schemas.openxmlformats.org/officeDocument/2006/relationships/slideMaster" Target="../slideMasters/slideMaster3.xml"/><Relationship Id="rId1" Type="http://schemas.openxmlformats.org/officeDocument/2006/relationships/vmlDrawing" Target="../drawings/vmlDrawing16.vml"/><Relationship Id="rId6" Type="http://schemas.openxmlformats.org/officeDocument/2006/relationships/tags" Target="../tags/tag137.xml"/><Relationship Id="rId11" Type="http://schemas.openxmlformats.org/officeDocument/2006/relationships/tags" Target="../tags/tag142.xml"/><Relationship Id="rId5" Type="http://schemas.openxmlformats.org/officeDocument/2006/relationships/tags" Target="../tags/tag136.xml"/><Relationship Id="rId15" Type="http://schemas.openxmlformats.org/officeDocument/2006/relationships/tags" Target="../tags/tag146.xml"/><Relationship Id="rId10" Type="http://schemas.openxmlformats.org/officeDocument/2006/relationships/tags" Target="../tags/tag141.xml"/><Relationship Id="rId19" Type="http://schemas.openxmlformats.org/officeDocument/2006/relationships/tags" Target="../tags/tag150.xml"/><Relationship Id="rId4" Type="http://schemas.openxmlformats.org/officeDocument/2006/relationships/tags" Target="../tags/tag135.xml"/><Relationship Id="rId9" Type="http://schemas.openxmlformats.org/officeDocument/2006/relationships/tags" Target="../tags/tag140.xml"/><Relationship Id="rId14" Type="http://schemas.openxmlformats.org/officeDocument/2006/relationships/tags" Target="../tags/tag145.xml"/><Relationship Id="rId22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57.xml"/><Relationship Id="rId13" Type="http://schemas.openxmlformats.org/officeDocument/2006/relationships/tags" Target="../tags/tag162.xml"/><Relationship Id="rId18" Type="http://schemas.openxmlformats.org/officeDocument/2006/relationships/tags" Target="../tags/tag167.xml"/><Relationship Id="rId3" Type="http://schemas.openxmlformats.org/officeDocument/2006/relationships/tags" Target="../tags/tag152.xml"/><Relationship Id="rId21" Type="http://schemas.openxmlformats.org/officeDocument/2006/relationships/oleObject" Target="../embeddings/oleObject20.bin"/><Relationship Id="rId7" Type="http://schemas.openxmlformats.org/officeDocument/2006/relationships/tags" Target="../tags/tag156.xml"/><Relationship Id="rId12" Type="http://schemas.openxmlformats.org/officeDocument/2006/relationships/tags" Target="../tags/tag161.xml"/><Relationship Id="rId17" Type="http://schemas.openxmlformats.org/officeDocument/2006/relationships/tags" Target="../tags/tag166.xml"/><Relationship Id="rId2" Type="http://schemas.openxmlformats.org/officeDocument/2006/relationships/tags" Target="../tags/tag151.xml"/><Relationship Id="rId16" Type="http://schemas.openxmlformats.org/officeDocument/2006/relationships/tags" Target="../tags/tag165.xml"/><Relationship Id="rId20" Type="http://schemas.openxmlformats.org/officeDocument/2006/relationships/slideMaster" Target="../slideMasters/slideMaster3.xml"/><Relationship Id="rId1" Type="http://schemas.openxmlformats.org/officeDocument/2006/relationships/vmlDrawing" Target="../drawings/vmlDrawing17.vml"/><Relationship Id="rId6" Type="http://schemas.openxmlformats.org/officeDocument/2006/relationships/tags" Target="../tags/tag155.xml"/><Relationship Id="rId11" Type="http://schemas.openxmlformats.org/officeDocument/2006/relationships/tags" Target="../tags/tag160.xml"/><Relationship Id="rId24" Type="http://schemas.openxmlformats.org/officeDocument/2006/relationships/image" Target="../media/image5.emf"/><Relationship Id="rId5" Type="http://schemas.openxmlformats.org/officeDocument/2006/relationships/tags" Target="../tags/tag154.xml"/><Relationship Id="rId15" Type="http://schemas.openxmlformats.org/officeDocument/2006/relationships/tags" Target="../tags/tag164.xml"/><Relationship Id="rId23" Type="http://schemas.openxmlformats.org/officeDocument/2006/relationships/oleObject" Target="../embeddings/oleObject21.bin"/><Relationship Id="rId10" Type="http://schemas.openxmlformats.org/officeDocument/2006/relationships/tags" Target="../tags/tag159.xml"/><Relationship Id="rId19" Type="http://schemas.openxmlformats.org/officeDocument/2006/relationships/tags" Target="../tags/tag168.xml"/><Relationship Id="rId4" Type="http://schemas.openxmlformats.org/officeDocument/2006/relationships/tags" Target="../tags/tag153.xml"/><Relationship Id="rId9" Type="http://schemas.openxmlformats.org/officeDocument/2006/relationships/tags" Target="../tags/tag158.xml"/><Relationship Id="rId14" Type="http://schemas.openxmlformats.org/officeDocument/2006/relationships/tags" Target="../tags/tag163.xml"/><Relationship Id="rId22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86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3.bin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13" Type="http://schemas.openxmlformats.org/officeDocument/2006/relationships/tags" Target="../tags/tag198.xml"/><Relationship Id="rId18" Type="http://schemas.openxmlformats.org/officeDocument/2006/relationships/tags" Target="../tags/tag203.xml"/><Relationship Id="rId3" Type="http://schemas.openxmlformats.org/officeDocument/2006/relationships/tags" Target="../tags/tag188.xml"/><Relationship Id="rId21" Type="http://schemas.openxmlformats.org/officeDocument/2006/relationships/oleObject" Target="../embeddings/oleObject24.bin"/><Relationship Id="rId7" Type="http://schemas.openxmlformats.org/officeDocument/2006/relationships/tags" Target="../tags/tag192.xml"/><Relationship Id="rId12" Type="http://schemas.openxmlformats.org/officeDocument/2006/relationships/tags" Target="../tags/tag197.xml"/><Relationship Id="rId17" Type="http://schemas.openxmlformats.org/officeDocument/2006/relationships/tags" Target="../tags/tag202.xml"/><Relationship Id="rId2" Type="http://schemas.openxmlformats.org/officeDocument/2006/relationships/tags" Target="../tags/tag187.xml"/><Relationship Id="rId16" Type="http://schemas.openxmlformats.org/officeDocument/2006/relationships/tags" Target="../tags/tag201.xml"/><Relationship Id="rId20" Type="http://schemas.openxmlformats.org/officeDocument/2006/relationships/slideMaster" Target="../slideMasters/slideMaster4.xml"/><Relationship Id="rId1" Type="http://schemas.openxmlformats.org/officeDocument/2006/relationships/vmlDrawing" Target="../drawings/vmlDrawing20.vml"/><Relationship Id="rId6" Type="http://schemas.openxmlformats.org/officeDocument/2006/relationships/tags" Target="../tags/tag191.xml"/><Relationship Id="rId11" Type="http://schemas.openxmlformats.org/officeDocument/2006/relationships/tags" Target="../tags/tag196.xml"/><Relationship Id="rId24" Type="http://schemas.openxmlformats.org/officeDocument/2006/relationships/image" Target="../media/image4.emf"/><Relationship Id="rId5" Type="http://schemas.openxmlformats.org/officeDocument/2006/relationships/tags" Target="../tags/tag190.xml"/><Relationship Id="rId15" Type="http://schemas.openxmlformats.org/officeDocument/2006/relationships/tags" Target="../tags/tag200.xml"/><Relationship Id="rId23" Type="http://schemas.openxmlformats.org/officeDocument/2006/relationships/oleObject" Target="../embeddings/oleObject25.bin"/><Relationship Id="rId10" Type="http://schemas.openxmlformats.org/officeDocument/2006/relationships/tags" Target="../tags/tag195.xml"/><Relationship Id="rId19" Type="http://schemas.openxmlformats.org/officeDocument/2006/relationships/tags" Target="../tags/tag204.xml"/><Relationship Id="rId4" Type="http://schemas.openxmlformats.org/officeDocument/2006/relationships/tags" Target="../tags/tag189.xml"/><Relationship Id="rId9" Type="http://schemas.openxmlformats.org/officeDocument/2006/relationships/tags" Target="../tags/tag194.xml"/><Relationship Id="rId14" Type="http://schemas.openxmlformats.org/officeDocument/2006/relationships/tags" Target="../tags/tag199.xml"/><Relationship Id="rId22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tags" Target="../tags/tag216.xml"/><Relationship Id="rId18" Type="http://schemas.openxmlformats.org/officeDocument/2006/relationships/tags" Target="../tags/tag221.xml"/><Relationship Id="rId3" Type="http://schemas.openxmlformats.org/officeDocument/2006/relationships/tags" Target="../tags/tag206.xml"/><Relationship Id="rId21" Type="http://schemas.openxmlformats.org/officeDocument/2006/relationships/oleObject" Target="../embeddings/oleObject26.bin"/><Relationship Id="rId7" Type="http://schemas.openxmlformats.org/officeDocument/2006/relationships/tags" Target="../tags/tag210.xml"/><Relationship Id="rId12" Type="http://schemas.openxmlformats.org/officeDocument/2006/relationships/tags" Target="../tags/tag215.xml"/><Relationship Id="rId17" Type="http://schemas.openxmlformats.org/officeDocument/2006/relationships/tags" Target="../tags/tag220.xml"/><Relationship Id="rId2" Type="http://schemas.openxmlformats.org/officeDocument/2006/relationships/tags" Target="../tags/tag205.xml"/><Relationship Id="rId16" Type="http://schemas.openxmlformats.org/officeDocument/2006/relationships/tags" Target="../tags/tag219.xml"/><Relationship Id="rId20" Type="http://schemas.openxmlformats.org/officeDocument/2006/relationships/slideMaster" Target="../slideMasters/slideMaster4.xml"/><Relationship Id="rId1" Type="http://schemas.openxmlformats.org/officeDocument/2006/relationships/vmlDrawing" Target="../drawings/vmlDrawing21.vml"/><Relationship Id="rId6" Type="http://schemas.openxmlformats.org/officeDocument/2006/relationships/tags" Target="../tags/tag209.xml"/><Relationship Id="rId11" Type="http://schemas.openxmlformats.org/officeDocument/2006/relationships/tags" Target="../tags/tag214.xml"/><Relationship Id="rId5" Type="http://schemas.openxmlformats.org/officeDocument/2006/relationships/tags" Target="../tags/tag208.xml"/><Relationship Id="rId15" Type="http://schemas.openxmlformats.org/officeDocument/2006/relationships/tags" Target="../tags/tag218.xml"/><Relationship Id="rId10" Type="http://schemas.openxmlformats.org/officeDocument/2006/relationships/tags" Target="../tags/tag213.xml"/><Relationship Id="rId19" Type="http://schemas.openxmlformats.org/officeDocument/2006/relationships/tags" Target="../tags/tag222.xml"/><Relationship Id="rId4" Type="http://schemas.openxmlformats.org/officeDocument/2006/relationships/tags" Target="../tags/tag207.xml"/><Relationship Id="rId9" Type="http://schemas.openxmlformats.org/officeDocument/2006/relationships/tags" Target="../tags/tag212.xml"/><Relationship Id="rId14" Type="http://schemas.openxmlformats.org/officeDocument/2006/relationships/tags" Target="../tags/tag217.xml"/><Relationship Id="rId22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229.xml"/><Relationship Id="rId13" Type="http://schemas.openxmlformats.org/officeDocument/2006/relationships/tags" Target="../tags/tag234.xml"/><Relationship Id="rId18" Type="http://schemas.openxmlformats.org/officeDocument/2006/relationships/tags" Target="../tags/tag239.xml"/><Relationship Id="rId3" Type="http://schemas.openxmlformats.org/officeDocument/2006/relationships/tags" Target="../tags/tag224.xml"/><Relationship Id="rId21" Type="http://schemas.openxmlformats.org/officeDocument/2006/relationships/oleObject" Target="../embeddings/oleObject27.bin"/><Relationship Id="rId7" Type="http://schemas.openxmlformats.org/officeDocument/2006/relationships/tags" Target="../tags/tag228.xml"/><Relationship Id="rId12" Type="http://schemas.openxmlformats.org/officeDocument/2006/relationships/tags" Target="../tags/tag233.xml"/><Relationship Id="rId17" Type="http://schemas.openxmlformats.org/officeDocument/2006/relationships/tags" Target="../tags/tag238.xml"/><Relationship Id="rId2" Type="http://schemas.openxmlformats.org/officeDocument/2006/relationships/tags" Target="../tags/tag223.xml"/><Relationship Id="rId16" Type="http://schemas.openxmlformats.org/officeDocument/2006/relationships/tags" Target="../tags/tag237.xml"/><Relationship Id="rId20" Type="http://schemas.openxmlformats.org/officeDocument/2006/relationships/slideMaster" Target="../slideMasters/slideMaster4.xml"/><Relationship Id="rId1" Type="http://schemas.openxmlformats.org/officeDocument/2006/relationships/vmlDrawing" Target="../drawings/vmlDrawing22.vml"/><Relationship Id="rId6" Type="http://schemas.openxmlformats.org/officeDocument/2006/relationships/tags" Target="../tags/tag227.xml"/><Relationship Id="rId11" Type="http://schemas.openxmlformats.org/officeDocument/2006/relationships/tags" Target="../tags/tag232.xml"/><Relationship Id="rId24" Type="http://schemas.openxmlformats.org/officeDocument/2006/relationships/image" Target="../media/image5.emf"/><Relationship Id="rId5" Type="http://schemas.openxmlformats.org/officeDocument/2006/relationships/tags" Target="../tags/tag226.xml"/><Relationship Id="rId15" Type="http://schemas.openxmlformats.org/officeDocument/2006/relationships/tags" Target="../tags/tag236.xml"/><Relationship Id="rId23" Type="http://schemas.openxmlformats.org/officeDocument/2006/relationships/oleObject" Target="../embeddings/oleObject28.bin"/><Relationship Id="rId10" Type="http://schemas.openxmlformats.org/officeDocument/2006/relationships/tags" Target="../tags/tag231.xml"/><Relationship Id="rId19" Type="http://schemas.openxmlformats.org/officeDocument/2006/relationships/tags" Target="../tags/tag240.xml"/><Relationship Id="rId4" Type="http://schemas.openxmlformats.org/officeDocument/2006/relationships/tags" Target="../tags/tag225.xml"/><Relationship Id="rId9" Type="http://schemas.openxmlformats.org/officeDocument/2006/relationships/tags" Target="../tags/tag230.xml"/><Relationship Id="rId14" Type="http://schemas.openxmlformats.org/officeDocument/2006/relationships/tags" Target="../tags/tag235.xml"/><Relationship Id="rId22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41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9.bin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59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31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0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2.bin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262.xml"/><Relationship Id="rId2" Type="http://schemas.openxmlformats.org/officeDocument/2006/relationships/tags" Target="../tags/tag261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33.bin"/><Relationship Id="rId4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3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4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4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5.bin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5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6.bin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6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7.bin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447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4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/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3" t="105" r="9406" b="4610"/>
          <a:stretch>
            <a:fillRect/>
          </a:stretch>
        </p:blipFill>
        <p:spPr bwMode="auto">
          <a:xfrm>
            <a:off x="0" y="537596"/>
            <a:ext cx="10819231" cy="758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Rectangle"/>
          <p:cNvSpPr txBox="1">
            <a:spLocks/>
          </p:cNvSpPr>
          <p:nvPr userDrawn="1"/>
        </p:nvSpPr>
        <p:spPr>
          <a:xfrm>
            <a:off x="2520606" y="-9388"/>
            <a:ext cx="8306148" cy="4319422"/>
          </a:xfrm>
          <a:prstGeom prst="rect">
            <a:avLst/>
          </a:prstGeom>
          <a:solidFill>
            <a:srgbClr val="002960">
              <a:alpha val="92000"/>
            </a:srgbClr>
          </a:solidFill>
        </p:spPr>
        <p:txBody>
          <a:bodyPr lIns="249501" tIns="1663340" rIns="249501" bIns="124750"/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0"/>
              </a:spcAft>
              <a:buFont typeface="Arial" pitchFamily="34" charset="0"/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Wingdings" charset="2"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24" dirty="0">
                <a:solidFill>
                  <a:srgbClr val="00ADEF"/>
                </a:solidFill>
              </a:rPr>
              <a:t>
 </a:t>
            </a:r>
            <a:br>
              <a:rPr lang="en-US" sz="3624" dirty="0">
                <a:solidFill>
                  <a:srgbClr val="00ADEF"/>
                </a:solidFill>
              </a:rPr>
            </a:br>
            <a:endParaRPr lang="en-US" sz="3624" dirty="0">
              <a:solidFill>
                <a:srgbClr val="00ADEF"/>
              </a:solidFill>
            </a:endParaRPr>
          </a:p>
        </p:txBody>
      </p:sp>
      <p:sp>
        <p:nvSpPr>
          <p:cNvPr id="7" name="Document type" hidden="1"/>
          <p:cNvSpPr txBox="1">
            <a:spLocks noChangeArrowheads="1"/>
          </p:cNvSpPr>
          <p:nvPr userDrawn="1"/>
        </p:nvSpPr>
        <p:spPr bwMode="gray">
          <a:xfrm>
            <a:off x="2740523" y="3915752"/>
            <a:ext cx="7527975" cy="24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85" dirty="0">
                <a:solidFill>
                  <a:srgbClr val="FFFFFF"/>
                </a:solidFill>
                <a:latin typeface="Arial"/>
                <a:cs typeface="Arial" charset="0"/>
              </a:rPr>
              <a:t>Document type | Date</a:t>
            </a:r>
          </a:p>
        </p:txBody>
      </p:sp>
      <p:sp>
        <p:nvSpPr>
          <p:cNvPr id="8" name="Disclaimer-English (United States)" hidden="1"/>
          <p:cNvSpPr>
            <a:spLocks noChangeArrowheads="1"/>
          </p:cNvSpPr>
          <p:nvPr userDrawn="1"/>
        </p:nvSpPr>
        <p:spPr bwMode="black">
          <a:xfrm>
            <a:off x="2740534" y="7595656"/>
            <a:ext cx="4281829" cy="44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CONFIDENTIAL AND PROPRIETARY</a:t>
            </a:r>
          </a:p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Any use of this material without specific permission of McKinsey &amp; Company is strictly prohibited</a:t>
            </a:r>
          </a:p>
        </p:txBody>
      </p:sp>
      <p:sp>
        <p:nvSpPr>
          <p:cNvPr id="9" name="Working Draft Text" hidden="1"/>
          <p:cNvSpPr txBox="1">
            <a:spLocks noChangeArrowheads="1"/>
          </p:cNvSpPr>
          <p:nvPr userDrawn="1"/>
        </p:nvSpPr>
        <p:spPr bwMode="auto">
          <a:xfrm>
            <a:off x="7135136" y="7518586"/>
            <a:ext cx="1207169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905" b="1" dirty="0">
                <a:solidFill>
                  <a:srgbClr val="FFFFFF"/>
                </a:solidFill>
                <a:latin typeface="Arial" charset="0"/>
                <a:cs typeface="Arial" charset="0"/>
              </a:rPr>
              <a:t>WORKING DRAFT</a:t>
            </a:r>
            <a:endParaRPr lang="ru-RU" sz="905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Working Draft" hidden="1"/>
          <p:cNvSpPr txBox="1">
            <a:spLocks noChangeArrowheads="1"/>
          </p:cNvSpPr>
          <p:nvPr userDrawn="1"/>
        </p:nvSpPr>
        <p:spPr bwMode="auto">
          <a:xfrm>
            <a:off x="7135135" y="7670836"/>
            <a:ext cx="3150008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Printed" hidden="1"/>
          <p:cNvSpPr txBox="1">
            <a:spLocks noChangeArrowheads="1"/>
          </p:cNvSpPr>
          <p:nvPr userDrawn="1"/>
        </p:nvSpPr>
        <p:spPr bwMode="auto">
          <a:xfrm>
            <a:off x="7135131" y="7824971"/>
            <a:ext cx="2899940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doc id"/>
          <p:cNvSpPr txBox="1">
            <a:spLocks noChangeArrowheads="1"/>
          </p:cNvSpPr>
          <p:nvPr userDrawn="1"/>
        </p:nvSpPr>
        <p:spPr bwMode="auto">
          <a:xfrm>
            <a:off x="10520319" y="77072"/>
            <a:ext cx="65" cy="13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>
            <p:ph type="ctrTitle"/>
          </p:nvPr>
        </p:nvSpPr>
        <p:spPr>
          <a:xfrm>
            <a:off x="2740406" y="1732912"/>
            <a:ext cx="7528776" cy="574901"/>
          </a:xfrm>
          <a:prstGeom prst="rect">
            <a:avLst/>
          </a:prstGeom>
        </p:spPr>
        <p:txBody>
          <a:bodyPr/>
          <a:lstStyle>
            <a:lvl1pPr>
              <a:defRPr sz="3736" b="0" baseline="0">
                <a:solidFill>
                  <a:schemeClr val="accent2"/>
                </a:solidFill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Subtitle"/>
          <p:cNvSpPr>
            <a:spLocks noGrp="1" noChangeArrowheads="1"/>
          </p:cNvSpPr>
          <p:nvPr>
            <p:ph type="subTitle" idx="1"/>
          </p:nvPr>
        </p:nvSpPr>
        <p:spPr>
          <a:xfrm>
            <a:off x="2740406" y="3406058"/>
            <a:ext cx="7528776" cy="243913"/>
          </a:xfrm>
          <a:prstGeom prst="rect">
            <a:avLst/>
          </a:prstGeom>
        </p:spPr>
        <p:txBody>
          <a:bodyPr/>
          <a:lstStyle>
            <a:lvl1pPr>
              <a:defRPr sz="1585" cap="all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4504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940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8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941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0" name="Picture 8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81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471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4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A74A136B-8B7E-4B7C-B6CD-95AD1A96BC65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sp>
        <p:nvSpPr>
          <p:cNvPr id="58" name="Slide Number"/>
          <p:cNvSpPr txBox="1">
            <a:spLocks/>
          </p:cNvSpPr>
          <p:nvPr userDrawn="1"/>
        </p:nvSpPr>
        <p:spPr>
          <a:xfrm>
            <a:off x="10347443" y="7867178"/>
            <a:ext cx="141064" cy="13926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8F8EA2-A81E-4CA8-B7F3-A5179281FEDF}" type="slidenum">
              <a:rPr lang="en-US" sz="905" smtClean="0">
                <a:solidFill>
                  <a:srgbClr val="FFFFFF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905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9" name="SlideLogoText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9090339" y="7867178"/>
            <a:ext cx="1134926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033261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McKinsey &amp; Company</a:t>
            </a:r>
          </a:p>
        </p:txBody>
      </p:sp>
      <p:sp>
        <p:nvSpPr>
          <p:cNvPr id="60" name="doc id"/>
          <p:cNvSpPr txBox="1">
            <a:spLocks noChangeArrowheads="1"/>
          </p:cNvSpPr>
          <p:nvPr userDrawn="1"/>
        </p:nvSpPr>
        <p:spPr bwMode="white">
          <a:xfrm>
            <a:off x="9791067" y="43251"/>
            <a:ext cx="766895" cy="14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905" dirty="0">
              <a:solidFill>
                <a:srgbClr val="C5C5C5"/>
              </a:solidFill>
              <a:latin typeface="Arial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10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964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8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40B82AD4-42BA-4DFA-9D85-69F252ACD370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965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0" name="Picture 8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9821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8"/>
            <a:ext cx="10826750" cy="93606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29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174" y="132831"/>
            <a:ext cx="648688" cy="67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28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36917830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49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" y="537001"/>
            <a:ext cx="10819350" cy="7582829"/>
          </a:xfrm>
          <a:prstGeom prst="rect">
            <a:avLst/>
          </a:prstGeom>
        </p:spPr>
      </p:pic>
      <p:sp>
        <p:nvSpPr>
          <p:cNvPr id="28" name="TitleRectangle"/>
          <p:cNvSpPr txBox="1">
            <a:spLocks/>
          </p:cNvSpPr>
          <p:nvPr userDrawn="1"/>
        </p:nvSpPr>
        <p:spPr>
          <a:xfrm>
            <a:off x="2520181" y="-10070"/>
            <a:ext cx="8306580" cy="4320053"/>
          </a:xfrm>
          <a:prstGeom prst="rect">
            <a:avLst/>
          </a:prstGeom>
          <a:solidFill>
            <a:srgbClr val="002960">
              <a:alpha val="92000"/>
            </a:srgbClr>
          </a:solidFill>
        </p:spPr>
        <p:txBody>
          <a:bodyPr vert="horz" wrap="square" lIns="248815" tIns="1658765" rIns="248815" bIns="124409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0"/>
              </a:spcAft>
              <a:buFont typeface="Arial" pitchFamily="34" charset="0"/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Wingdings" charset="2"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24" dirty="0">
                <a:solidFill>
                  <a:srgbClr val="00ADEF"/>
                </a:solidFill>
              </a:rPr>
              <a:t>
 </a:t>
            </a:r>
            <a:br>
              <a:rPr lang="en-US" sz="3624" dirty="0">
                <a:solidFill>
                  <a:srgbClr val="00ADEF"/>
                </a:solidFill>
              </a:rPr>
            </a:br>
            <a:endParaRPr lang="en-US" sz="3624" dirty="0">
              <a:solidFill>
                <a:srgbClr val="00ADEF"/>
              </a:solidFill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>
          <a:xfrm>
            <a:off x="2740430" y="1732931"/>
            <a:ext cx="7528776" cy="57490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3736" b="0" baseline="0">
                <a:solidFill>
                  <a:schemeClr val="accent2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Subtitle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2740430" y="3406058"/>
            <a:ext cx="7528776" cy="24391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585" cap="all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2740430" y="3915325"/>
            <a:ext cx="7528776" cy="24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03220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85" dirty="0">
                <a:solidFill>
                  <a:srgbClr val="FFFFFF"/>
                </a:solidFill>
                <a:latin typeface="Arial"/>
              </a:rPr>
              <a:t>Document type | Date</a:t>
            </a:r>
          </a:p>
        </p:txBody>
      </p:sp>
      <p:sp>
        <p:nvSpPr>
          <p:cNvPr id="27" name="Disclaimer-English (United States)" hidden="1"/>
          <p:cNvSpPr>
            <a:spLocks noChangeArrowheads="1"/>
          </p:cNvSpPr>
          <p:nvPr userDrawn="1"/>
        </p:nvSpPr>
        <p:spPr bwMode="black">
          <a:xfrm>
            <a:off x="2740422" y="7596153"/>
            <a:ext cx="4282226" cy="445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 anchorCtr="0">
            <a:noAutofit/>
          </a:bodyPr>
          <a:lstStyle/>
          <a:p>
            <a:pPr defTabSz="92700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CONFIDENTIAL AND PROPRIETARY</a:t>
            </a:r>
          </a:p>
          <a:p>
            <a:pPr defTabSz="92700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Any use of this material without specific permission of McKinsey &amp; Company is strictly prohibited</a:t>
            </a:r>
          </a:p>
        </p:txBody>
      </p:sp>
      <p:sp>
        <p:nvSpPr>
          <p:cNvPr id="2" name="Working Draft Text" hidden="1"/>
          <p:cNvSpPr txBox="1"/>
          <p:nvPr userDrawn="1"/>
        </p:nvSpPr>
        <p:spPr>
          <a:xfrm>
            <a:off x="7134758" y="7517878"/>
            <a:ext cx="1206573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GB" sz="905" b="1" dirty="0">
                <a:solidFill>
                  <a:srgbClr val="FFFFFF"/>
                </a:solidFill>
              </a:rPr>
              <a:t>WORKING DRAFT</a:t>
            </a:r>
            <a:endParaRPr lang="ru-RU" sz="905" b="1" dirty="0">
              <a:solidFill>
                <a:srgbClr val="FFFFFF"/>
              </a:solidFill>
            </a:endParaRPr>
          </a:p>
        </p:txBody>
      </p:sp>
      <p:sp>
        <p:nvSpPr>
          <p:cNvPr id="4" name="Working Draft" hidden="1"/>
          <p:cNvSpPr txBox="1"/>
          <p:nvPr userDrawn="1"/>
        </p:nvSpPr>
        <p:spPr>
          <a:xfrm>
            <a:off x="7134728" y="7671310"/>
            <a:ext cx="3277653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Last Modified 13.06.2017 14:55 Central Asia Standard Time</a:t>
            </a:r>
            <a:endParaRPr lang="ru-RU" sz="905" dirty="0">
              <a:solidFill>
                <a:srgbClr val="FFFFFF"/>
              </a:solidFill>
            </a:endParaRPr>
          </a:p>
        </p:txBody>
      </p:sp>
      <p:sp>
        <p:nvSpPr>
          <p:cNvPr id="6" name="Printed" hidden="1"/>
          <p:cNvSpPr txBox="1"/>
          <p:nvPr userDrawn="1"/>
        </p:nvSpPr>
        <p:spPr>
          <a:xfrm>
            <a:off x="7134746" y="7824770"/>
            <a:ext cx="2899344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Printed 31-нау-17 11:48 Central Asia Standard Time</a:t>
            </a:r>
            <a:endParaRPr lang="ru-RU" sz="905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 txBox="1"/>
          <p:nvPr userDrawn="1"/>
        </p:nvSpPr>
        <p:spPr>
          <a:xfrm>
            <a:off x="10519840" y="76720"/>
            <a:ext cx="65" cy="1392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r" defTabSz="1032209" fontAlgn="base">
              <a:spcBef>
                <a:spcPct val="0"/>
              </a:spcBef>
              <a:spcAft>
                <a:spcPct val="0"/>
              </a:spcAft>
            </a:pPr>
            <a:endParaRPr lang="ru-RU" sz="905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18751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20278986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73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86772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81829935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97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lide Number"/>
          <p:cNvSpPr txBox="1">
            <a:spLocks/>
          </p:cNvSpPr>
          <p:nvPr userDrawn="1"/>
        </p:nvSpPr>
        <p:spPr>
          <a:xfrm>
            <a:off x="10347267" y="7867257"/>
            <a:ext cx="141064" cy="13926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z="905" smtClean="0">
                <a:solidFill>
                  <a:srgbClr val="FFFFFF"/>
                </a:solidFill>
              </a:rPr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905" dirty="0">
              <a:solidFill>
                <a:srgbClr val="FFFFFF"/>
              </a:solidFill>
            </a:endParaRPr>
          </a:p>
        </p:txBody>
      </p:sp>
      <p:sp>
        <p:nvSpPr>
          <p:cNvPr id="16" name="SlideLogoText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9090769" y="7867257"/>
            <a:ext cx="1134926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031220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McKinsey &amp; Company</a:t>
            </a:r>
          </a:p>
        </p:txBody>
      </p:sp>
      <p:sp>
        <p:nvSpPr>
          <p:cNvPr id="5" name="doc id"/>
          <p:cNvSpPr txBox="1">
            <a:spLocks noChangeArrowheads="1"/>
          </p:cNvSpPr>
          <p:nvPr userDrawn="1"/>
        </p:nvSpPr>
        <p:spPr bwMode="white">
          <a:xfrm>
            <a:off x="9791412" y="44155"/>
            <a:ext cx="766831" cy="140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103220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905" dirty="0">
              <a:solidFill>
                <a:srgbClr val="C5C5C5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50362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711" userDrawn="1">
          <p15:clr>
            <a:srgbClr val="000000"/>
          </p15:clr>
        </p15:guide>
        <p15:guide id="2" orient="horz" pos="897" userDrawn="1">
          <p15:clr>
            <a:srgbClr val="000000"/>
          </p15:clr>
        </p15:guide>
        <p15:guide id="3" orient="horz" pos="6171" userDrawn="1">
          <p15:clr>
            <a:srgbClr val="000000"/>
          </p15:clr>
        </p15:guide>
        <p15:guide id="4" pos="87" userDrawn="1">
          <p15:clr>
            <a:srgbClr val="00000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32363222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72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7206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69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752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7503787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793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9276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22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/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3" t="105" r="9406" b="4610"/>
          <a:stretch>
            <a:fillRect/>
          </a:stretch>
        </p:blipFill>
        <p:spPr bwMode="auto">
          <a:xfrm>
            <a:off x="0" y="537596"/>
            <a:ext cx="10819231" cy="758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Rectangle"/>
          <p:cNvSpPr txBox="1">
            <a:spLocks/>
          </p:cNvSpPr>
          <p:nvPr userDrawn="1"/>
        </p:nvSpPr>
        <p:spPr>
          <a:xfrm>
            <a:off x="2520606" y="-9388"/>
            <a:ext cx="8306148" cy="4319422"/>
          </a:xfrm>
          <a:prstGeom prst="rect">
            <a:avLst/>
          </a:prstGeom>
          <a:solidFill>
            <a:srgbClr val="002960">
              <a:alpha val="92000"/>
            </a:srgbClr>
          </a:solidFill>
        </p:spPr>
        <p:txBody>
          <a:bodyPr lIns="249501" tIns="1663340" rIns="249501" bIns="124750"/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0"/>
              </a:spcAft>
              <a:buFont typeface="Arial" pitchFamily="34" charset="0"/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Wingdings" charset="2"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24" dirty="0">
                <a:solidFill>
                  <a:srgbClr val="00ADEF"/>
                </a:solidFill>
              </a:rPr>
              <a:t>
 </a:t>
            </a:r>
            <a:br>
              <a:rPr lang="en-US" sz="3624" dirty="0">
                <a:solidFill>
                  <a:srgbClr val="00ADEF"/>
                </a:solidFill>
              </a:rPr>
            </a:br>
            <a:endParaRPr lang="en-US" sz="3624" dirty="0">
              <a:solidFill>
                <a:srgbClr val="00ADEF"/>
              </a:solidFill>
            </a:endParaRPr>
          </a:p>
        </p:txBody>
      </p:sp>
      <p:sp>
        <p:nvSpPr>
          <p:cNvPr id="7" name="Document type" hidden="1"/>
          <p:cNvSpPr txBox="1">
            <a:spLocks noChangeArrowheads="1"/>
          </p:cNvSpPr>
          <p:nvPr userDrawn="1"/>
        </p:nvSpPr>
        <p:spPr bwMode="gray">
          <a:xfrm>
            <a:off x="2740523" y="3915752"/>
            <a:ext cx="7527975" cy="24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85" dirty="0">
                <a:solidFill>
                  <a:srgbClr val="FFFFFF"/>
                </a:solidFill>
                <a:latin typeface="Arial"/>
                <a:cs typeface="Arial" charset="0"/>
              </a:rPr>
              <a:t>Document type | Date</a:t>
            </a:r>
          </a:p>
        </p:txBody>
      </p:sp>
      <p:sp>
        <p:nvSpPr>
          <p:cNvPr id="8" name="Disclaimer-English (United States)" hidden="1"/>
          <p:cNvSpPr>
            <a:spLocks noChangeArrowheads="1"/>
          </p:cNvSpPr>
          <p:nvPr userDrawn="1"/>
        </p:nvSpPr>
        <p:spPr bwMode="black">
          <a:xfrm>
            <a:off x="2740531" y="7595649"/>
            <a:ext cx="4281829" cy="44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CONFIDENTIAL AND PROPRIETARY</a:t>
            </a:r>
          </a:p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Any use of this material without specific permission of McKinsey &amp; Company is strictly prohibited</a:t>
            </a:r>
          </a:p>
        </p:txBody>
      </p:sp>
      <p:sp>
        <p:nvSpPr>
          <p:cNvPr id="9" name="Working Draft Text" hidden="1"/>
          <p:cNvSpPr txBox="1">
            <a:spLocks noChangeArrowheads="1"/>
          </p:cNvSpPr>
          <p:nvPr userDrawn="1"/>
        </p:nvSpPr>
        <p:spPr bwMode="auto">
          <a:xfrm>
            <a:off x="7135136" y="7518586"/>
            <a:ext cx="1207169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905" b="1" dirty="0">
                <a:solidFill>
                  <a:srgbClr val="FFFFFF"/>
                </a:solidFill>
                <a:latin typeface="Arial" charset="0"/>
                <a:cs typeface="Arial" charset="0"/>
              </a:rPr>
              <a:t>WORKING DRAFT</a:t>
            </a:r>
            <a:endParaRPr lang="ru-RU" sz="905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Working Draft" hidden="1"/>
          <p:cNvSpPr txBox="1">
            <a:spLocks noChangeArrowheads="1"/>
          </p:cNvSpPr>
          <p:nvPr userDrawn="1"/>
        </p:nvSpPr>
        <p:spPr bwMode="auto">
          <a:xfrm>
            <a:off x="7135135" y="7670836"/>
            <a:ext cx="3150008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Printed" hidden="1"/>
          <p:cNvSpPr txBox="1">
            <a:spLocks noChangeArrowheads="1"/>
          </p:cNvSpPr>
          <p:nvPr userDrawn="1"/>
        </p:nvSpPr>
        <p:spPr bwMode="auto">
          <a:xfrm>
            <a:off x="7135131" y="7824971"/>
            <a:ext cx="2899940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doc id"/>
          <p:cNvSpPr txBox="1">
            <a:spLocks noChangeArrowheads="1"/>
          </p:cNvSpPr>
          <p:nvPr userDrawn="1"/>
        </p:nvSpPr>
        <p:spPr bwMode="auto">
          <a:xfrm>
            <a:off x="10520316" y="77072"/>
            <a:ext cx="65" cy="13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>
            <p:ph type="ctrTitle"/>
          </p:nvPr>
        </p:nvSpPr>
        <p:spPr>
          <a:xfrm>
            <a:off x="2740406" y="1732903"/>
            <a:ext cx="7528776" cy="574901"/>
          </a:xfrm>
          <a:prstGeom prst="rect">
            <a:avLst/>
          </a:prstGeom>
        </p:spPr>
        <p:txBody>
          <a:bodyPr/>
          <a:lstStyle>
            <a:lvl1pPr>
              <a:defRPr sz="3736" b="0" baseline="0">
                <a:solidFill>
                  <a:schemeClr val="accent2"/>
                </a:solidFill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Subtitle"/>
          <p:cNvSpPr>
            <a:spLocks noGrp="1" noChangeArrowheads="1"/>
          </p:cNvSpPr>
          <p:nvPr>
            <p:ph type="subTitle" idx="1"/>
          </p:nvPr>
        </p:nvSpPr>
        <p:spPr>
          <a:xfrm>
            <a:off x="2740406" y="3406058"/>
            <a:ext cx="7528776" cy="243913"/>
          </a:xfrm>
          <a:prstGeom prst="rect">
            <a:avLst/>
          </a:prstGeom>
        </p:spPr>
        <p:txBody>
          <a:bodyPr/>
          <a:lstStyle>
            <a:lvl1pPr>
              <a:defRPr sz="1585" cap="all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91705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090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3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6" y="92112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4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43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76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0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111" y="338339"/>
            <a:ext cx="883385" cy="1190944"/>
            <a:chOff x="7835905" y="279400"/>
            <a:chExt cx="732541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6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7" y="302630"/>
            <a:ext cx="963953" cy="1578903"/>
            <a:chOff x="7769225" y="250825"/>
            <a:chExt cx="799015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1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75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DD32359E-46D0-4934-99F8-40F93886E8F9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091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0" name="Picture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385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46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6" y="92112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4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43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76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0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111" y="338339"/>
            <a:ext cx="883385" cy="1190944"/>
            <a:chOff x="7835905" y="279400"/>
            <a:chExt cx="732541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6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7" y="302630"/>
            <a:ext cx="963953" cy="1578903"/>
            <a:chOff x="7769225" y="250825"/>
            <a:chExt cx="799015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1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75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A74A136B-8B7E-4B7C-B6CD-95AD1A96BC65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sp>
        <p:nvSpPr>
          <p:cNvPr id="58" name="Slide Number"/>
          <p:cNvSpPr txBox="1">
            <a:spLocks/>
          </p:cNvSpPr>
          <p:nvPr userDrawn="1"/>
        </p:nvSpPr>
        <p:spPr>
          <a:xfrm>
            <a:off x="10347443" y="7867178"/>
            <a:ext cx="141064" cy="13926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8F8EA2-A81E-4CA8-B7F3-A5179281FEDF}" type="slidenum">
              <a:rPr lang="en-US" sz="905" smtClean="0">
                <a:solidFill>
                  <a:srgbClr val="FFFFFF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905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9" name="SlideLogoText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9090339" y="7867178"/>
            <a:ext cx="1134926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033261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McKinsey &amp; Company</a:t>
            </a:r>
          </a:p>
        </p:txBody>
      </p:sp>
      <p:sp>
        <p:nvSpPr>
          <p:cNvPr id="60" name="doc id"/>
          <p:cNvSpPr txBox="1">
            <a:spLocks noChangeArrowheads="1"/>
          </p:cNvSpPr>
          <p:nvPr userDrawn="1"/>
        </p:nvSpPr>
        <p:spPr bwMode="white">
          <a:xfrm>
            <a:off x="9791067" y="43251"/>
            <a:ext cx="766895" cy="14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905" dirty="0">
              <a:solidFill>
                <a:srgbClr val="C5C5C5"/>
              </a:solidFill>
              <a:latin typeface="Arial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066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114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3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6" y="92112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4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43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76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0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111" y="338339"/>
            <a:ext cx="883385" cy="1190944"/>
            <a:chOff x="7835905" y="279400"/>
            <a:chExt cx="732541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6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7" y="302630"/>
            <a:ext cx="963953" cy="1578903"/>
            <a:chOff x="7769225" y="250825"/>
            <a:chExt cx="799015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1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75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40B82AD4-42BA-4DFA-9D85-69F252ACD370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115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0" name="Picture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4343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3344" y="3335990"/>
            <a:ext cx="8120063" cy="819904"/>
          </a:xfrm>
        </p:spPr>
        <p:txBody>
          <a:bodyPr anchor="b"/>
          <a:lstStyle>
            <a:lvl1pPr algn="ctr">
              <a:defRPr sz="532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3344" y="4264913"/>
            <a:ext cx="8120063" cy="327910"/>
          </a:xfrm>
        </p:spPr>
        <p:txBody>
          <a:bodyPr/>
          <a:lstStyle>
            <a:lvl1pPr marL="0" indent="0" algn="ctr">
              <a:buNone/>
              <a:defRPr sz="2131"/>
            </a:lvl1pPr>
            <a:lvl2pPr marL="405994" indent="0" algn="ctr">
              <a:buNone/>
              <a:defRPr sz="1776"/>
            </a:lvl2pPr>
            <a:lvl3pPr marL="811987" indent="0" algn="ctr">
              <a:buNone/>
              <a:defRPr sz="1598"/>
            </a:lvl3pPr>
            <a:lvl4pPr marL="1217981" indent="0" algn="ctr">
              <a:buNone/>
              <a:defRPr sz="1421"/>
            </a:lvl4pPr>
            <a:lvl5pPr marL="1623974" indent="0" algn="ctr">
              <a:buNone/>
              <a:defRPr sz="1421"/>
            </a:lvl5pPr>
            <a:lvl6pPr marL="2029968" indent="0" algn="ctr">
              <a:buNone/>
              <a:defRPr sz="1421"/>
            </a:lvl6pPr>
            <a:lvl7pPr marL="2435962" indent="0" algn="ctr">
              <a:buNone/>
              <a:defRPr sz="1421"/>
            </a:lvl7pPr>
            <a:lvl8pPr marL="2841955" indent="0" algn="ctr">
              <a:buNone/>
              <a:defRPr sz="1421"/>
            </a:lvl8pPr>
            <a:lvl9pPr marL="3247949" indent="0" algn="ctr">
              <a:buNone/>
              <a:defRPr sz="1421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4339" y="7526096"/>
            <a:ext cx="2436019" cy="432318"/>
          </a:xfrm>
          <a:prstGeom prst="rect">
            <a:avLst/>
          </a:prstGeom>
        </p:spPr>
        <p:txBody>
          <a:bodyPr/>
          <a:lstStyle/>
          <a:p>
            <a:fld id="{1DE0CC67-A84C-4446-A903-2A047BB91E7C}" type="datetime1">
              <a:rPr lang="ru-RU" smtClean="0"/>
              <a:t>05.08.2026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86361" y="7526096"/>
            <a:ext cx="3654028" cy="43231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46392" y="7526096"/>
            <a:ext cx="2436019" cy="432318"/>
          </a:xfrm>
          <a:prstGeom prst="rect">
            <a:avLst/>
          </a:prstGeom>
        </p:spPr>
        <p:txBody>
          <a:bodyPr/>
          <a:lstStyle/>
          <a:p>
            <a:fld id="{45E8341D-E1C5-46B6-AE26-DEF50C58770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6666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88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4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/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3" t="105" r="9406" b="4610"/>
          <a:stretch>
            <a:fillRect/>
          </a:stretch>
        </p:blipFill>
        <p:spPr bwMode="auto">
          <a:xfrm>
            <a:off x="0" y="537596"/>
            <a:ext cx="10819231" cy="758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Rectangle"/>
          <p:cNvSpPr txBox="1">
            <a:spLocks/>
          </p:cNvSpPr>
          <p:nvPr userDrawn="1"/>
        </p:nvSpPr>
        <p:spPr>
          <a:xfrm>
            <a:off x="2520606" y="-9388"/>
            <a:ext cx="8306148" cy="4319422"/>
          </a:xfrm>
          <a:prstGeom prst="rect">
            <a:avLst/>
          </a:prstGeom>
          <a:solidFill>
            <a:srgbClr val="002960">
              <a:alpha val="92000"/>
            </a:srgbClr>
          </a:solidFill>
        </p:spPr>
        <p:txBody>
          <a:bodyPr lIns="249501" tIns="1663340" rIns="249501" bIns="124750"/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0"/>
              </a:spcAft>
              <a:buFont typeface="Arial" pitchFamily="34" charset="0"/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Wingdings" charset="2"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24" dirty="0">
                <a:solidFill>
                  <a:srgbClr val="00ADEF"/>
                </a:solidFill>
              </a:rPr>
              <a:t>
 </a:t>
            </a:r>
            <a:br>
              <a:rPr lang="en-US" sz="3624" dirty="0">
                <a:solidFill>
                  <a:srgbClr val="00ADEF"/>
                </a:solidFill>
              </a:rPr>
            </a:br>
            <a:endParaRPr lang="en-US" sz="3624" dirty="0">
              <a:solidFill>
                <a:srgbClr val="00ADEF"/>
              </a:solidFill>
            </a:endParaRPr>
          </a:p>
        </p:txBody>
      </p:sp>
      <p:sp>
        <p:nvSpPr>
          <p:cNvPr id="7" name="Document type" hidden="1"/>
          <p:cNvSpPr txBox="1">
            <a:spLocks noChangeArrowheads="1"/>
          </p:cNvSpPr>
          <p:nvPr userDrawn="1"/>
        </p:nvSpPr>
        <p:spPr bwMode="gray">
          <a:xfrm>
            <a:off x="2740523" y="3915752"/>
            <a:ext cx="7527975" cy="24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035058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85" dirty="0">
                <a:solidFill>
                  <a:srgbClr val="FFFFFF"/>
                </a:solidFill>
                <a:latin typeface="Arial"/>
                <a:cs typeface="Arial" charset="0"/>
              </a:rPr>
              <a:t>Document type | Date</a:t>
            </a:r>
          </a:p>
        </p:txBody>
      </p:sp>
      <p:sp>
        <p:nvSpPr>
          <p:cNvPr id="8" name="Disclaimer-English (United States)" hidden="1"/>
          <p:cNvSpPr>
            <a:spLocks noChangeArrowheads="1"/>
          </p:cNvSpPr>
          <p:nvPr userDrawn="1"/>
        </p:nvSpPr>
        <p:spPr bwMode="black">
          <a:xfrm>
            <a:off x="2740534" y="7595656"/>
            <a:ext cx="4281829" cy="44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CONFIDENTIAL AND PROPRIETARY</a:t>
            </a:r>
          </a:p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Any use of this material without specific permission of McKinsey &amp; Company is strictly prohibited</a:t>
            </a:r>
          </a:p>
        </p:txBody>
      </p:sp>
      <p:sp>
        <p:nvSpPr>
          <p:cNvPr id="9" name="Working Draft Text" hidden="1"/>
          <p:cNvSpPr txBox="1">
            <a:spLocks noChangeArrowheads="1"/>
          </p:cNvSpPr>
          <p:nvPr userDrawn="1"/>
        </p:nvSpPr>
        <p:spPr bwMode="auto">
          <a:xfrm>
            <a:off x="7135136" y="7518586"/>
            <a:ext cx="1207169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GB" sz="905" b="1" dirty="0">
                <a:solidFill>
                  <a:srgbClr val="FFFFFF"/>
                </a:solidFill>
                <a:latin typeface="Arial" charset="0"/>
                <a:cs typeface="Arial" charset="0"/>
              </a:rPr>
              <a:t>WORKING DRAFT</a:t>
            </a:r>
            <a:endParaRPr lang="ru-RU" sz="905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Working Draft" hidden="1"/>
          <p:cNvSpPr txBox="1">
            <a:spLocks noChangeArrowheads="1"/>
          </p:cNvSpPr>
          <p:nvPr userDrawn="1"/>
        </p:nvSpPr>
        <p:spPr bwMode="auto">
          <a:xfrm>
            <a:off x="7135135" y="7670836"/>
            <a:ext cx="3150008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Printed" hidden="1"/>
          <p:cNvSpPr txBox="1">
            <a:spLocks noChangeArrowheads="1"/>
          </p:cNvSpPr>
          <p:nvPr userDrawn="1"/>
        </p:nvSpPr>
        <p:spPr bwMode="auto">
          <a:xfrm>
            <a:off x="7135131" y="7824971"/>
            <a:ext cx="2899940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doc id"/>
          <p:cNvSpPr txBox="1">
            <a:spLocks noChangeArrowheads="1"/>
          </p:cNvSpPr>
          <p:nvPr userDrawn="1"/>
        </p:nvSpPr>
        <p:spPr bwMode="auto">
          <a:xfrm>
            <a:off x="10520319" y="77072"/>
            <a:ext cx="65" cy="13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1035058" fontAlgn="base">
              <a:spcBef>
                <a:spcPct val="0"/>
              </a:spcBef>
              <a:spcAft>
                <a:spcPct val="0"/>
              </a:spcAft>
            </a:pP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>
            <p:ph type="ctrTitle"/>
          </p:nvPr>
        </p:nvSpPr>
        <p:spPr>
          <a:xfrm>
            <a:off x="2740406" y="1732912"/>
            <a:ext cx="7528776" cy="574901"/>
          </a:xfrm>
          <a:prstGeom prst="rect">
            <a:avLst/>
          </a:prstGeom>
        </p:spPr>
        <p:txBody>
          <a:bodyPr/>
          <a:lstStyle>
            <a:lvl1pPr>
              <a:defRPr sz="3736" b="0" baseline="0">
                <a:solidFill>
                  <a:schemeClr val="accent2"/>
                </a:solidFill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Subtitle"/>
          <p:cNvSpPr>
            <a:spLocks noGrp="1" noChangeArrowheads="1"/>
          </p:cNvSpPr>
          <p:nvPr>
            <p:ph type="subTitle" idx="1"/>
          </p:nvPr>
        </p:nvSpPr>
        <p:spPr>
          <a:xfrm>
            <a:off x="2740406" y="3406058"/>
            <a:ext cx="7528776" cy="243913"/>
          </a:xfrm>
          <a:prstGeom prst="rect">
            <a:avLst/>
          </a:prstGeom>
        </p:spPr>
        <p:txBody>
          <a:bodyPr/>
          <a:lstStyle>
            <a:lvl1pPr>
              <a:defRPr sz="1585" cap="all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3160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902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3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50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903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58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8263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36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3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50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035058">
              <a:defRPr/>
            </a:pPr>
            <a:fld id="{A74A136B-8B7E-4B7C-B6CD-95AD1A96BC65}" type="slidenum">
              <a:rPr sz="1133">
                <a:solidFill>
                  <a:srgbClr val="808080"/>
                </a:solidFill>
              </a:rPr>
              <a:pPr defTabSz="1035058"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sp>
        <p:nvSpPr>
          <p:cNvPr id="58" name="Slide Number"/>
          <p:cNvSpPr txBox="1">
            <a:spLocks/>
          </p:cNvSpPr>
          <p:nvPr userDrawn="1"/>
        </p:nvSpPr>
        <p:spPr>
          <a:xfrm>
            <a:off x="10347443" y="7867178"/>
            <a:ext cx="141064" cy="13926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  <a:defRPr/>
            </a:pPr>
            <a:fld id="{1D8F8EA2-A81E-4CA8-B7F3-A5179281FEDF}" type="slidenum">
              <a:rPr lang="en-US" sz="905" smtClean="0">
                <a:solidFill>
                  <a:srgbClr val="FFFFFF"/>
                </a:solidFill>
                <a:cs typeface="Arial" charset="0"/>
              </a:rPr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905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9" name="SlideLogoText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9090339" y="7867178"/>
            <a:ext cx="1134926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033261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McKinsey &amp; Company</a:t>
            </a:r>
          </a:p>
        </p:txBody>
      </p:sp>
      <p:sp>
        <p:nvSpPr>
          <p:cNvPr id="60" name="doc id"/>
          <p:cNvSpPr txBox="1">
            <a:spLocks noChangeArrowheads="1"/>
          </p:cNvSpPr>
          <p:nvPr userDrawn="1"/>
        </p:nvSpPr>
        <p:spPr bwMode="white">
          <a:xfrm>
            <a:off x="9791067" y="43251"/>
            <a:ext cx="766895" cy="14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1035058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905" dirty="0">
              <a:solidFill>
                <a:srgbClr val="C5C5C5"/>
              </a:solidFill>
              <a:latin typeface="Arial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160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26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3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50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035058">
              <a:defRPr/>
            </a:pPr>
            <a:fld id="{40B82AD4-42BA-4DFA-9D85-69F252ACD370}" type="slidenum">
              <a:rPr sz="1133">
                <a:solidFill>
                  <a:srgbClr val="808080"/>
                </a:solidFill>
              </a:rPr>
              <a:pPr defTabSz="1035058"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27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58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4794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8"/>
            <a:ext cx="10826750" cy="93606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35058"/>
            <a:endParaRPr lang="en-US" sz="1529" dirty="0">
              <a:solidFill>
                <a:srgbClr val="FFFFFF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174" y="132831"/>
            <a:ext cx="648688" cy="67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706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60893" y="7526113"/>
            <a:ext cx="2526242" cy="432315"/>
          </a:xfrm>
          <a:prstGeom prst="rect">
            <a:avLst/>
          </a:prstGeom>
        </p:spPr>
        <p:txBody>
          <a:bodyPr/>
          <a:lstStyle/>
          <a:p>
            <a:pPr defTabSz="1035058"/>
            <a:fld id="{66E4E12D-4658-497C-A637-6AB23AEA0FB6}" type="datetime1">
              <a:rPr lang="ru-RU" smtClean="0">
                <a:solidFill>
                  <a:srgbClr val="000000"/>
                </a:solidFill>
              </a:rPr>
              <a:t>05.08.2026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8695" y="7526113"/>
            <a:ext cx="3789363" cy="432315"/>
          </a:xfrm>
          <a:prstGeom prst="rect">
            <a:avLst/>
          </a:prstGeom>
        </p:spPr>
        <p:txBody>
          <a:bodyPr/>
          <a:lstStyle/>
          <a:p>
            <a:pPr defTabSz="1035058"/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03528" y="7535427"/>
            <a:ext cx="2526242" cy="432315"/>
          </a:xfrm>
          <a:prstGeom prst="rect">
            <a:avLst/>
          </a:prstGeom>
        </p:spPr>
        <p:txBody>
          <a:bodyPr/>
          <a:lstStyle/>
          <a:p>
            <a:pPr defTabSz="1035058"/>
            <a:fld id="{13426E24-4629-4B89-89F9-105293081F4C}" type="slidenum">
              <a:rPr lang="ru-RU" smtClean="0">
                <a:solidFill>
                  <a:srgbClr val="000000"/>
                </a:solidFill>
              </a:rPr>
              <a:pPr defTabSz="1035058"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0594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508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83902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79224206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95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" y="537001"/>
            <a:ext cx="10819350" cy="7582829"/>
          </a:xfrm>
          <a:prstGeom prst="rect">
            <a:avLst/>
          </a:prstGeom>
        </p:spPr>
      </p:pic>
      <p:sp>
        <p:nvSpPr>
          <p:cNvPr id="28" name="TitleRectangle"/>
          <p:cNvSpPr txBox="1">
            <a:spLocks/>
          </p:cNvSpPr>
          <p:nvPr userDrawn="1"/>
        </p:nvSpPr>
        <p:spPr>
          <a:xfrm>
            <a:off x="2520181" y="-10070"/>
            <a:ext cx="8306580" cy="4320053"/>
          </a:xfrm>
          <a:prstGeom prst="rect">
            <a:avLst/>
          </a:prstGeom>
          <a:solidFill>
            <a:srgbClr val="002960">
              <a:alpha val="92000"/>
            </a:srgbClr>
          </a:solidFill>
        </p:spPr>
        <p:txBody>
          <a:bodyPr vert="horz" wrap="square" lIns="248815" tIns="1658765" rIns="248815" bIns="124409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0"/>
              </a:spcAft>
              <a:buFont typeface="Arial" pitchFamily="34" charset="0"/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Wingdings" charset="2"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24" dirty="0">
                <a:solidFill>
                  <a:srgbClr val="00ADEF"/>
                </a:solidFill>
              </a:rPr>
              <a:t>
 </a:t>
            </a:r>
            <a:br>
              <a:rPr lang="en-US" sz="3624" dirty="0">
                <a:solidFill>
                  <a:srgbClr val="00ADEF"/>
                </a:solidFill>
              </a:rPr>
            </a:br>
            <a:endParaRPr lang="en-US" sz="3624" dirty="0">
              <a:solidFill>
                <a:srgbClr val="00ADEF"/>
              </a:solidFill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>
          <a:xfrm>
            <a:off x="2740430" y="1732931"/>
            <a:ext cx="7528776" cy="57490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3736" b="0" baseline="0">
                <a:solidFill>
                  <a:schemeClr val="accent2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Subtitle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2740430" y="3406058"/>
            <a:ext cx="7528776" cy="24391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585" cap="all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2740430" y="3915325"/>
            <a:ext cx="7528776" cy="24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03220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85" dirty="0">
                <a:solidFill>
                  <a:srgbClr val="FFFFFF"/>
                </a:solidFill>
                <a:latin typeface="Arial"/>
              </a:rPr>
              <a:t>Document type | Date</a:t>
            </a:r>
          </a:p>
        </p:txBody>
      </p:sp>
      <p:sp>
        <p:nvSpPr>
          <p:cNvPr id="27" name="Disclaimer-English (United States)" hidden="1"/>
          <p:cNvSpPr>
            <a:spLocks noChangeArrowheads="1"/>
          </p:cNvSpPr>
          <p:nvPr userDrawn="1"/>
        </p:nvSpPr>
        <p:spPr bwMode="black">
          <a:xfrm>
            <a:off x="2740422" y="7596153"/>
            <a:ext cx="4282226" cy="445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 anchorCtr="0">
            <a:noAutofit/>
          </a:bodyPr>
          <a:lstStyle/>
          <a:p>
            <a:pPr defTabSz="92700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CONFIDENTIAL AND PROPRIETARY</a:t>
            </a:r>
          </a:p>
          <a:p>
            <a:pPr defTabSz="92700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Any use of this material without specific permission of McKinsey &amp; Company is strictly prohibited</a:t>
            </a:r>
          </a:p>
        </p:txBody>
      </p:sp>
      <p:sp>
        <p:nvSpPr>
          <p:cNvPr id="2" name="Working Draft Text" hidden="1"/>
          <p:cNvSpPr txBox="1"/>
          <p:nvPr userDrawn="1"/>
        </p:nvSpPr>
        <p:spPr>
          <a:xfrm>
            <a:off x="7134758" y="7517878"/>
            <a:ext cx="1206573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GB" sz="905" b="1" dirty="0">
                <a:solidFill>
                  <a:srgbClr val="FFFFFF"/>
                </a:solidFill>
              </a:rPr>
              <a:t>WORKING DRAFT</a:t>
            </a:r>
            <a:endParaRPr lang="ru-RU" sz="905" b="1" dirty="0">
              <a:solidFill>
                <a:srgbClr val="FFFFFF"/>
              </a:solidFill>
            </a:endParaRPr>
          </a:p>
        </p:txBody>
      </p:sp>
      <p:sp>
        <p:nvSpPr>
          <p:cNvPr id="4" name="Working Draft" hidden="1"/>
          <p:cNvSpPr txBox="1"/>
          <p:nvPr userDrawn="1"/>
        </p:nvSpPr>
        <p:spPr>
          <a:xfrm>
            <a:off x="7134728" y="7671310"/>
            <a:ext cx="3277653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Last Modified 13.06.2017 14:55 Central Asia Standard Time</a:t>
            </a:r>
            <a:endParaRPr lang="ru-RU" sz="905" dirty="0">
              <a:solidFill>
                <a:srgbClr val="FFFFFF"/>
              </a:solidFill>
            </a:endParaRPr>
          </a:p>
        </p:txBody>
      </p:sp>
      <p:sp>
        <p:nvSpPr>
          <p:cNvPr id="6" name="Printed" hidden="1"/>
          <p:cNvSpPr txBox="1"/>
          <p:nvPr userDrawn="1"/>
        </p:nvSpPr>
        <p:spPr>
          <a:xfrm>
            <a:off x="7134746" y="7824770"/>
            <a:ext cx="2899344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Printed 31-нау-17 11:48 Central Asia Standard Time</a:t>
            </a:r>
            <a:endParaRPr lang="ru-RU" sz="905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 txBox="1"/>
          <p:nvPr userDrawn="1"/>
        </p:nvSpPr>
        <p:spPr>
          <a:xfrm>
            <a:off x="10519840" y="76720"/>
            <a:ext cx="65" cy="1392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r" defTabSz="1032209" fontAlgn="base">
              <a:spcBef>
                <a:spcPct val="0"/>
              </a:spcBef>
              <a:spcAft>
                <a:spcPct val="0"/>
              </a:spcAft>
            </a:pPr>
            <a:endParaRPr lang="ru-RU" sz="905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30932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98234338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19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05143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68691882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43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lide Number"/>
          <p:cNvSpPr txBox="1">
            <a:spLocks/>
          </p:cNvSpPr>
          <p:nvPr userDrawn="1"/>
        </p:nvSpPr>
        <p:spPr>
          <a:xfrm>
            <a:off x="10347267" y="7867257"/>
            <a:ext cx="141064" cy="13926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z="905" smtClean="0">
                <a:solidFill>
                  <a:srgbClr val="FFFFFF"/>
                </a:solidFill>
              </a:rPr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905" dirty="0">
              <a:solidFill>
                <a:srgbClr val="FFFFFF"/>
              </a:solidFill>
            </a:endParaRPr>
          </a:p>
        </p:txBody>
      </p:sp>
      <p:sp>
        <p:nvSpPr>
          <p:cNvPr id="16" name="SlideLogoText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9090769" y="7867257"/>
            <a:ext cx="1134926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031220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McKinsey &amp; Company</a:t>
            </a:r>
          </a:p>
        </p:txBody>
      </p:sp>
      <p:sp>
        <p:nvSpPr>
          <p:cNvPr id="5" name="doc id"/>
          <p:cNvSpPr txBox="1">
            <a:spLocks noChangeArrowheads="1"/>
          </p:cNvSpPr>
          <p:nvPr userDrawn="1"/>
        </p:nvSpPr>
        <p:spPr bwMode="white">
          <a:xfrm>
            <a:off x="9791412" y="44155"/>
            <a:ext cx="766831" cy="140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103220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905" dirty="0">
              <a:solidFill>
                <a:srgbClr val="C5C5C5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79638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711" userDrawn="1">
          <p15:clr>
            <a:srgbClr val="000000"/>
          </p15:clr>
        </p15:guide>
        <p15:guide id="2" orient="horz" pos="897" userDrawn="1">
          <p15:clr>
            <a:srgbClr val="000000"/>
          </p15:clr>
        </p15:guide>
        <p15:guide id="3" orient="horz" pos="6171" userDrawn="1">
          <p15:clr>
            <a:srgbClr val="000000"/>
          </p15:clr>
        </p15:guide>
        <p15:guide id="4" pos="87" userDrawn="1">
          <p15:clr>
            <a:srgbClr val="00000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4582520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67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618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61047653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9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28420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615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94445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04024196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639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62071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541338" y="7526113"/>
            <a:ext cx="2526242" cy="432315"/>
          </a:xfrm>
          <a:prstGeom prst="rect">
            <a:avLst/>
          </a:prstGeom>
        </p:spPr>
        <p:txBody>
          <a:bodyPr/>
          <a:lstStyle/>
          <a:p>
            <a:fld id="{F36E1B39-3FD9-4267-BC59-19FC51FCCDE7}" type="datetime1">
              <a:rPr lang="ru-RU" smtClean="0">
                <a:solidFill>
                  <a:srgbClr val="000000"/>
                </a:solidFill>
              </a:rPr>
              <a:t>05.08.2026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699140" y="7526113"/>
            <a:ext cx="3428471" cy="43231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759171" y="7526113"/>
            <a:ext cx="2526242" cy="43231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2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13" Type="http://schemas.openxmlformats.org/officeDocument/2006/relationships/tags" Target="../tags/tag6.xml"/><Relationship Id="rId18" Type="http://schemas.openxmlformats.org/officeDocument/2006/relationships/tags" Target="../tags/tag11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4.xml"/><Relationship Id="rId7" Type="http://schemas.openxmlformats.org/officeDocument/2006/relationships/vmlDrawing" Target="../drawings/vmlDrawing1.vml"/><Relationship Id="rId12" Type="http://schemas.openxmlformats.org/officeDocument/2006/relationships/tags" Target="../tags/tag5.xml"/><Relationship Id="rId17" Type="http://schemas.openxmlformats.org/officeDocument/2006/relationships/tags" Target="../tags/tag10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9.xml"/><Relationship Id="rId20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tags" Target="../tags/tag4.xml"/><Relationship Id="rId24" Type="http://schemas.openxmlformats.org/officeDocument/2006/relationships/tags" Target="../tags/tag17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8.xml"/><Relationship Id="rId23" Type="http://schemas.openxmlformats.org/officeDocument/2006/relationships/tags" Target="../tags/tag16.xml"/><Relationship Id="rId10" Type="http://schemas.openxmlformats.org/officeDocument/2006/relationships/tags" Target="../tags/tag3.xml"/><Relationship Id="rId19" Type="http://schemas.openxmlformats.org/officeDocument/2006/relationships/tags" Target="../tags/tag12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Relationship Id="rId14" Type="http://schemas.openxmlformats.org/officeDocument/2006/relationships/tags" Target="../tags/tag7.xml"/><Relationship Id="rId22" Type="http://schemas.openxmlformats.org/officeDocument/2006/relationships/tags" Target="../tags/tag1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6.vml"/><Relationship Id="rId13" Type="http://schemas.openxmlformats.org/officeDocument/2006/relationships/tags" Target="../tags/tag77.xml"/><Relationship Id="rId18" Type="http://schemas.openxmlformats.org/officeDocument/2006/relationships/tags" Target="../tags/tag82.xml"/><Relationship Id="rId26" Type="http://schemas.openxmlformats.org/officeDocument/2006/relationships/oleObject" Target="../embeddings/oleObject8.bin"/><Relationship Id="rId3" Type="http://schemas.openxmlformats.org/officeDocument/2006/relationships/slideLayout" Target="../slideLayouts/slideLayout8.xml"/><Relationship Id="rId21" Type="http://schemas.openxmlformats.org/officeDocument/2006/relationships/tags" Target="../tags/tag85.xml"/><Relationship Id="rId7" Type="http://schemas.openxmlformats.org/officeDocument/2006/relationships/theme" Target="../theme/theme2.xml"/><Relationship Id="rId12" Type="http://schemas.openxmlformats.org/officeDocument/2006/relationships/tags" Target="../tags/tag76.xml"/><Relationship Id="rId17" Type="http://schemas.openxmlformats.org/officeDocument/2006/relationships/tags" Target="../tags/tag81.xml"/><Relationship Id="rId25" Type="http://schemas.openxmlformats.org/officeDocument/2006/relationships/tags" Target="../tags/tag89.xml"/><Relationship Id="rId2" Type="http://schemas.openxmlformats.org/officeDocument/2006/relationships/slideLayout" Target="../slideLayouts/slideLayout7.xml"/><Relationship Id="rId16" Type="http://schemas.openxmlformats.org/officeDocument/2006/relationships/tags" Target="../tags/tag80.xml"/><Relationship Id="rId20" Type="http://schemas.openxmlformats.org/officeDocument/2006/relationships/tags" Target="../tags/tag84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ags" Target="../tags/tag75.xml"/><Relationship Id="rId24" Type="http://schemas.openxmlformats.org/officeDocument/2006/relationships/tags" Target="../tags/tag88.xml"/><Relationship Id="rId5" Type="http://schemas.openxmlformats.org/officeDocument/2006/relationships/slideLayout" Target="../slideLayouts/slideLayout10.xml"/><Relationship Id="rId15" Type="http://schemas.openxmlformats.org/officeDocument/2006/relationships/tags" Target="../tags/tag79.xml"/><Relationship Id="rId23" Type="http://schemas.openxmlformats.org/officeDocument/2006/relationships/tags" Target="../tags/tag87.xml"/><Relationship Id="rId10" Type="http://schemas.openxmlformats.org/officeDocument/2006/relationships/tags" Target="../tags/tag74.xml"/><Relationship Id="rId19" Type="http://schemas.openxmlformats.org/officeDocument/2006/relationships/tags" Target="../tags/tag83.xml"/><Relationship Id="rId4" Type="http://schemas.openxmlformats.org/officeDocument/2006/relationships/slideLayout" Target="../slideLayouts/slideLayout9.xml"/><Relationship Id="rId9" Type="http://schemas.openxmlformats.org/officeDocument/2006/relationships/tags" Target="../tags/tag73.xml"/><Relationship Id="rId14" Type="http://schemas.openxmlformats.org/officeDocument/2006/relationships/tags" Target="../tags/tag78.xml"/><Relationship Id="rId22" Type="http://schemas.openxmlformats.org/officeDocument/2006/relationships/tags" Target="../tags/tag86.xml"/><Relationship Id="rId27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97.xml"/><Relationship Id="rId13" Type="http://schemas.openxmlformats.org/officeDocument/2006/relationships/tags" Target="../tags/tag102.xml"/><Relationship Id="rId18" Type="http://schemas.openxmlformats.org/officeDocument/2006/relationships/tags" Target="../tags/tag107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110.xml"/><Relationship Id="rId7" Type="http://schemas.openxmlformats.org/officeDocument/2006/relationships/vmlDrawing" Target="../drawings/vmlDrawing13.vml"/><Relationship Id="rId12" Type="http://schemas.openxmlformats.org/officeDocument/2006/relationships/tags" Target="../tags/tag101.xml"/><Relationship Id="rId17" Type="http://schemas.openxmlformats.org/officeDocument/2006/relationships/tags" Target="../tags/tag106.xml"/><Relationship Id="rId25" Type="http://schemas.openxmlformats.org/officeDocument/2006/relationships/oleObject" Target="../embeddings/oleObject15.bin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105.xml"/><Relationship Id="rId20" Type="http://schemas.openxmlformats.org/officeDocument/2006/relationships/tags" Target="../tags/tag109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11" Type="http://schemas.openxmlformats.org/officeDocument/2006/relationships/tags" Target="../tags/tag100.xml"/><Relationship Id="rId24" Type="http://schemas.openxmlformats.org/officeDocument/2006/relationships/tags" Target="../tags/tag113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104.xml"/><Relationship Id="rId23" Type="http://schemas.openxmlformats.org/officeDocument/2006/relationships/tags" Target="../tags/tag112.xml"/><Relationship Id="rId10" Type="http://schemas.openxmlformats.org/officeDocument/2006/relationships/tags" Target="../tags/tag99.xml"/><Relationship Id="rId19" Type="http://schemas.openxmlformats.org/officeDocument/2006/relationships/tags" Target="../tags/tag108.xml"/><Relationship Id="rId4" Type="http://schemas.openxmlformats.org/officeDocument/2006/relationships/slideLayout" Target="../slideLayouts/slideLayout15.xml"/><Relationship Id="rId9" Type="http://schemas.openxmlformats.org/officeDocument/2006/relationships/tags" Target="../tags/tag98.xml"/><Relationship Id="rId14" Type="http://schemas.openxmlformats.org/officeDocument/2006/relationships/tags" Target="../tags/tag103.xml"/><Relationship Id="rId22" Type="http://schemas.openxmlformats.org/officeDocument/2006/relationships/tags" Target="../tags/tag11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13" Type="http://schemas.openxmlformats.org/officeDocument/2006/relationships/tags" Target="../tags/tag172.xml"/><Relationship Id="rId18" Type="http://schemas.openxmlformats.org/officeDocument/2006/relationships/tags" Target="../tags/tag177.xml"/><Relationship Id="rId26" Type="http://schemas.openxmlformats.org/officeDocument/2006/relationships/tags" Target="../tags/tag185.xml"/><Relationship Id="rId3" Type="http://schemas.openxmlformats.org/officeDocument/2006/relationships/slideLayout" Target="../slideLayouts/slideLayout19.xml"/><Relationship Id="rId21" Type="http://schemas.openxmlformats.org/officeDocument/2006/relationships/tags" Target="../tags/tag180.xml"/><Relationship Id="rId7" Type="http://schemas.openxmlformats.org/officeDocument/2006/relationships/slideLayout" Target="../slideLayouts/slideLayout23.xml"/><Relationship Id="rId12" Type="http://schemas.openxmlformats.org/officeDocument/2006/relationships/tags" Target="../tags/tag171.xml"/><Relationship Id="rId17" Type="http://schemas.openxmlformats.org/officeDocument/2006/relationships/tags" Target="../tags/tag176.xml"/><Relationship Id="rId25" Type="http://schemas.openxmlformats.org/officeDocument/2006/relationships/tags" Target="../tags/tag184.xml"/><Relationship Id="rId2" Type="http://schemas.openxmlformats.org/officeDocument/2006/relationships/slideLayout" Target="../slideLayouts/slideLayout18.xml"/><Relationship Id="rId16" Type="http://schemas.openxmlformats.org/officeDocument/2006/relationships/tags" Target="../tags/tag175.xml"/><Relationship Id="rId20" Type="http://schemas.openxmlformats.org/officeDocument/2006/relationships/tags" Target="../tags/tag179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tags" Target="../tags/tag170.xml"/><Relationship Id="rId24" Type="http://schemas.openxmlformats.org/officeDocument/2006/relationships/tags" Target="../tags/tag183.xml"/><Relationship Id="rId5" Type="http://schemas.openxmlformats.org/officeDocument/2006/relationships/slideLayout" Target="../slideLayouts/slideLayout21.xml"/><Relationship Id="rId15" Type="http://schemas.openxmlformats.org/officeDocument/2006/relationships/tags" Target="../tags/tag174.xml"/><Relationship Id="rId23" Type="http://schemas.openxmlformats.org/officeDocument/2006/relationships/tags" Target="../tags/tag182.xml"/><Relationship Id="rId28" Type="http://schemas.openxmlformats.org/officeDocument/2006/relationships/image" Target="../media/image1.emf"/><Relationship Id="rId10" Type="http://schemas.openxmlformats.org/officeDocument/2006/relationships/tags" Target="../tags/tag169.xml"/><Relationship Id="rId19" Type="http://schemas.openxmlformats.org/officeDocument/2006/relationships/tags" Target="../tags/tag178.xml"/><Relationship Id="rId4" Type="http://schemas.openxmlformats.org/officeDocument/2006/relationships/slideLayout" Target="../slideLayouts/slideLayout20.xml"/><Relationship Id="rId9" Type="http://schemas.openxmlformats.org/officeDocument/2006/relationships/vmlDrawing" Target="../drawings/vmlDrawing18.vml"/><Relationship Id="rId14" Type="http://schemas.openxmlformats.org/officeDocument/2006/relationships/tags" Target="../tags/tag173.xml"/><Relationship Id="rId22" Type="http://schemas.openxmlformats.org/officeDocument/2006/relationships/tags" Target="../tags/tag181.xml"/><Relationship Id="rId27" Type="http://schemas.openxmlformats.org/officeDocument/2006/relationships/oleObject" Target="../embeddings/oleObject22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ags" Target="../tags/tag244.xml"/><Relationship Id="rId18" Type="http://schemas.openxmlformats.org/officeDocument/2006/relationships/tags" Target="../tags/tag249.xml"/><Relationship Id="rId26" Type="http://schemas.openxmlformats.org/officeDocument/2006/relationships/tags" Target="../tags/tag257.xml"/><Relationship Id="rId3" Type="http://schemas.openxmlformats.org/officeDocument/2006/relationships/slideLayout" Target="../slideLayouts/slideLayout26.xml"/><Relationship Id="rId21" Type="http://schemas.openxmlformats.org/officeDocument/2006/relationships/tags" Target="../tags/tag252.xml"/><Relationship Id="rId7" Type="http://schemas.openxmlformats.org/officeDocument/2006/relationships/slideLayout" Target="../slideLayouts/slideLayout30.xml"/><Relationship Id="rId12" Type="http://schemas.openxmlformats.org/officeDocument/2006/relationships/tags" Target="../tags/tag243.xml"/><Relationship Id="rId17" Type="http://schemas.openxmlformats.org/officeDocument/2006/relationships/tags" Target="../tags/tag248.xml"/><Relationship Id="rId25" Type="http://schemas.openxmlformats.org/officeDocument/2006/relationships/tags" Target="../tags/tag256.xml"/><Relationship Id="rId2" Type="http://schemas.openxmlformats.org/officeDocument/2006/relationships/slideLayout" Target="../slideLayouts/slideLayout25.xml"/><Relationship Id="rId16" Type="http://schemas.openxmlformats.org/officeDocument/2006/relationships/tags" Target="../tags/tag247.xml"/><Relationship Id="rId20" Type="http://schemas.openxmlformats.org/officeDocument/2006/relationships/tags" Target="../tags/tag251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ags" Target="../tags/tag242.xml"/><Relationship Id="rId24" Type="http://schemas.openxmlformats.org/officeDocument/2006/relationships/tags" Target="../tags/tag255.xml"/><Relationship Id="rId5" Type="http://schemas.openxmlformats.org/officeDocument/2006/relationships/slideLayout" Target="../slideLayouts/slideLayout28.xml"/><Relationship Id="rId15" Type="http://schemas.openxmlformats.org/officeDocument/2006/relationships/tags" Target="../tags/tag246.xml"/><Relationship Id="rId23" Type="http://schemas.openxmlformats.org/officeDocument/2006/relationships/tags" Target="../tags/tag254.xml"/><Relationship Id="rId28" Type="http://schemas.openxmlformats.org/officeDocument/2006/relationships/oleObject" Target="../embeddings/oleObject30.bin"/><Relationship Id="rId10" Type="http://schemas.openxmlformats.org/officeDocument/2006/relationships/vmlDrawing" Target="../drawings/vmlDrawing24.vml"/><Relationship Id="rId19" Type="http://schemas.openxmlformats.org/officeDocument/2006/relationships/tags" Target="../tags/tag250.xml"/><Relationship Id="rId4" Type="http://schemas.openxmlformats.org/officeDocument/2006/relationships/slideLayout" Target="../slideLayouts/slideLayout27.xml"/><Relationship Id="rId9" Type="http://schemas.openxmlformats.org/officeDocument/2006/relationships/theme" Target="../theme/theme5.xml"/><Relationship Id="rId14" Type="http://schemas.openxmlformats.org/officeDocument/2006/relationships/tags" Target="../tags/tag245.xml"/><Relationship Id="rId22" Type="http://schemas.openxmlformats.org/officeDocument/2006/relationships/tags" Target="../tags/tag253.xml"/><Relationship Id="rId27" Type="http://schemas.openxmlformats.org/officeDocument/2006/relationships/tags" Target="../tags/tag2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1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424" name="think-cell Slide" r:id="rId25" imgW="360" imgH="360" progId="">
                  <p:embed/>
                </p:oleObj>
              </mc:Choice>
              <mc:Fallback>
                <p:oleObj name="think-cell Slide" r:id="rId25" imgW="360" imgH="360" progId="">
                  <p:embed/>
                  <p:pic>
                    <p:nvPicPr>
                      <p:cNvPr id="0" name="Picture 4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9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6148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44738" y="278197"/>
            <a:ext cx="10411348" cy="34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6151" name="Slide Elements" hidden="1"/>
          <p:cNvGrpSpPr>
            <a:grpSpLocks/>
          </p:cNvGrpSpPr>
          <p:nvPr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6202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sp>
        <p:nvSpPr>
          <p:cNvPr id="6152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755591" y="2357077"/>
            <a:ext cx="5197218" cy="121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6153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6" name="AutoShape 249"/>
            <p:cNvCxnSpPr>
              <a:cxnSpLocks noChangeShapeType="1"/>
              <a:stCxn id="6200" idx="4"/>
              <a:endCxn id="6200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200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6154" name="McKSticker" hidden="1"/>
          <p:cNvGrpSpPr>
            <a:grpSpLocks/>
          </p:cNvGrpSpPr>
          <p:nvPr/>
        </p:nvGrpSpPr>
        <p:grpSpPr bwMode="auto">
          <a:xfrm>
            <a:off x="10028318" y="345870"/>
            <a:ext cx="527837" cy="166969"/>
            <a:chOff x="8303537" y="285750"/>
            <a:chExt cx="437238" cy="138108"/>
          </a:xfrm>
        </p:grpSpPr>
        <p:sp>
          <p:nvSpPr>
            <p:cNvPr id="6196" name="StickerRectangle"/>
            <p:cNvSpPr>
              <a:spLocks noChangeArrowheads="1"/>
            </p:cNvSpPr>
            <p:nvPr/>
          </p:nvSpPr>
          <p:spPr bwMode="gray">
            <a:xfrm>
              <a:off x="8303537" y="285750"/>
              <a:ext cx="437238" cy="13810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6196" idx="2"/>
              <a:endCxn id="6196" idx="4"/>
            </p:cNvCxnSpPr>
            <p:nvPr/>
          </p:nvCxnSpPr>
          <p:spPr bwMode="gray">
            <a:xfrm>
              <a:off x="8303537" y="285750"/>
              <a:ext cx="0" cy="138108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6196" idx="4"/>
              <a:endCxn id="6196" idx="6"/>
            </p:cNvCxnSpPr>
            <p:nvPr/>
          </p:nvCxnSpPr>
          <p:spPr bwMode="gray">
            <a:xfrm>
              <a:off x="8303537" y="423858"/>
              <a:ext cx="437238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SlideBottomBar" hidden="1"/>
          <p:cNvSpPr/>
          <p:nvPr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6156" name="LegendBoxes" hidden="1"/>
          <p:cNvGrpSpPr>
            <a:grpSpLocks/>
          </p:cNvGrpSpPr>
          <p:nvPr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92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3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4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5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7" name="LegendLines" hidden="1"/>
          <p:cNvGrpSpPr>
            <a:grpSpLocks/>
          </p:cNvGrpSpPr>
          <p:nvPr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85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6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7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8" name="LegendMoons" hidden="1"/>
          <p:cNvGrpSpPr>
            <a:grpSpLocks/>
          </p:cNvGrpSpPr>
          <p:nvPr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6162" name="MoonLegend1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3" name="MoonLegend2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4" name="MoonLegend4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5" name="MoonLegend5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6" name="MoonLegend3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6167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8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9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0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1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6159" name="Working Draft" hidden="1"/>
          <p:cNvSpPr txBox="1">
            <a:spLocks noChangeArrowheads="1"/>
          </p:cNvSpPr>
          <p:nvPr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160" name="Printed" hidden="1"/>
          <p:cNvSpPr txBox="1">
            <a:spLocks noChangeArrowheads="1"/>
          </p:cNvSpPr>
          <p:nvPr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3" name="Slide Number"/>
          <p:cNvSpPr txBox="1">
            <a:spLocks/>
          </p:cNvSpPr>
          <p:nvPr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7278345-CA79-463A-A6A4-E0F8DDFC3A41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04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80" r:id="rId5"/>
  </p:sldLayoutIdLst>
  <p:hf sldNum="0" hdr="0" ftr="0" dt="0"/>
  <p:txStyles>
    <p:titleStyle>
      <a:lvl1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+mj-lt"/>
          <a:ea typeface="+mj-ea"/>
          <a:cs typeface="+mj-cs"/>
        </a:defRPr>
      </a:lvl1pPr>
      <a:lvl2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2pPr>
      <a:lvl3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3pPr>
      <a:lvl4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4pPr>
      <a:lvl5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5pPr>
      <a:lvl6pPr marL="528033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6pPr>
      <a:lvl7pPr marL="1056070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7pPr>
      <a:lvl8pPr marL="1584104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8pPr>
      <a:lvl9pPr marL="2112138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9pPr>
    </p:titleStyle>
    <p:bodyStyle>
      <a:lvl1pPr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00000"/>
        <a:defRPr sz="1585">
          <a:solidFill>
            <a:schemeClr val="tx1"/>
          </a:solidFill>
          <a:latin typeface="+mn-lt"/>
          <a:ea typeface="+mn-ea"/>
          <a:cs typeface="+mn-cs"/>
        </a:defRPr>
      </a:lvl1pPr>
      <a:lvl2pPr marL="222825" indent="-221028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585">
          <a:solidFill>
            <a:schemeClr val="tx1"/>
          </a:solidFill>
          <a:latin typeface="+mn-lt"/>
        </a:defRPr>
      </a:lvl2pPr>
      <a:lvl3pPr marL="526513" indent="-301892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85">
          <a:solidFill>
            <a:schemeClr val="tx1"/>
          </a:solidFill>
          <a:latin typeface="+mn-lt"/>
        </a:defRPr>
      </a:lvl3pPr>
      <a:lvl4pPr marL="708008" indent="-17790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585">
          <a:solidFill>
            <a:schemeClr val="tx1"/>
          </a:solidFill>
          <a:latin typeface="+mn-lt"/>
        </a:defRPr>
      </a:lvl4pPr>
      <a:lvl5pPr marL="864346" indent="-14915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85">
          <a:solidFill>
            <a:schemeClr val="tx1"/>
          </a:solidFill>
          <a:latin typeface="+mn-lt"/>
        </a:defRPr>
      </a:lvl5pPr>
      <a:lvl6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6pPr>
      <a:lvl7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7pPr>
      <a:lvl8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8pPr>
      <a:lvl9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28033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5607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84104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11213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640175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6820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96241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224277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770886216"/>
              </p:ext>
            </p:extLst>
          </p:nvPr>
        </p:nvGraphicFramePr>
        <p:xfrm>
          <a:off x="2" y="13"/>
          <a:ext cx="191794" cy="191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27" name="think-cell Slide" r:id="rId26" imgW="360" imgH="360" progId="">
                  <p:embed/>
                </p:oleObj>
              </mc:Choice>
              <mc:Fallback>
                <p:oleObj name="think-cell Slide" r:id="rId26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" y="13"/>
                        <a:ext cx="191794" cy="1917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10"/>
            </p:custDataLst>
          </p:nvPr>
        </p:nvSpPr>
        <p:spPr bwMode="auto">
          <a:xfrm>
            <a:off x="2" y="13"/>
            <a:ext cx="191794" cy="191786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1032209" fontAlgn="base">
              <a:spcBef>
                <a:spcPct val="0"/>
              </a:spcBef>
              <a:spcAft>
                <a:spcPct val="0"/>
              </a:spcAft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43880" y="278094"/>
            <a:ext cx="10412474" cy="34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en-US" noProof="0" dirty="0"/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43862" y="91533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cap="all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43880" y="670330"/>
            <a:ext cx="10412474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 userDrawn="1"/>
        </p:nvGrpSpPr>
        <p:grpSpPr bwMode="gray">
          <a:xfrm>
            <a:off x="143880" y="7628449"/>
            <a:ext cx="10412474" cy="382839"/>
            <a:chOff x="119063" y="6314486"/>
            <a:chExt cx="8618537" cy="316897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14486"/>
              <a:ext cx="8618537" cy="115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gray">
            <a:xfrm>
              <a:off x="119063" y="6516102"/>
              <a:ext cx="7200000" cy="115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107" indent="-702107" defTabSz="1031220" fontAlgn="base">
                <a:spcBef>
                  <a:spcPct val="0"/>
                </a:spcBef>
                <a:spcAft>
                  <a:spcPct val="0"/>
                </a:spcAft>
                <a:tabLst>
                  <a:tab pos="705764" algn="l"/>
                </a:tabLst>
              </a:pPr>
              <a:r>
                <a:rPr lang="en-US" sz="905" dirty="0">
                  <a:solidFill>
                    <a:srgbClr val="808080"/>
                  </a:solidFill>
                </a:rPr>
                <a:t>SOURCE: Source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754928" y="2357422"/>
            <a:ext cx="5197606" cy="121956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/>
              <a:t>Click to edit Master text styles</a:t>
            </a:r>
          </a:p>
          <a:p>
            <a:pPr lvl="1" latinLnBrk="0"/>
            <a:r>
              <a:rPr lang="en-US"/>
              <a:t>Second level</a:t>
            </a:r>
          </a:p>
          <a:p>
            <a:pPr lvl="2" latinLnBrk="0"/>
            <a:r>
              <a:rPr lang="en-US"/>
              <a:t>Third level</a:t>
            </a:r>
          </a:p>
          <a:p>
            <a:pPr lvl="3" latinLnBrk="0"/>
            <a:r>
              <a:rPr lang="en-US"/>
              <a:t>Fourth level</a:t>
            </a:r>
          </a:p>
          <a:p>
            <a:pPr lvl="4" latinLnBrk="0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ACET" hidden="1"/>
          <p:cNvGrpSpPr>
            <a:grpSpLocks/>
          </p:cNvGrpSpPr>
          <p:nvPr/>
        </p:nvGrpSpPr>
        <p:grpSpPr bwMode="gray">
          <a:xfrm>
            <a:off x="1754930" y="1557824"/>
            <a:ext cx="5151579" cy="575348"/>
            <a:chOff x="915" y="730"/>
            <a:chExt cx="2686" cy="300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</a:rPr>
                <a:t>Title</a:t>
              </a:r>
            </a:p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grpSp>
        <p:nvGrpSpPr>
          <p:cNvPr id="9" name="McKSticker" hidden="1"/>
          <p:cNvGrpSpPr/>
          <p:nvPr/>
        </p:nvGrpSpPr>
        <p:grpSpPr bwMode="gray">
          <a:xfrm>
            <a:off x="10028573" y="345243"/>
            <a:ext cx="527837" cy="166969"/>
            <a:chOff x="8303879" y="285750"/>
            <a:chExt cx="436896" cy="138210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03879" y="285750"/>
              <a:ext cx="436896" cy="13821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03879" y="285750"/>
              <a:ext cx="0" cy="13821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03879" y="423960"/>
              <a:ext cx="43689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SlideBottomBar" hidden="1"/>
          <p:cNvSpPr/>
          <p:nvPr userDrawn="1"/>
        </p:nvSpPr>
        <p:spPr>
          <a:xfrm>
            <a:off x="10193817" y="7468498"/>
            <a:ext cx="55234" cy="1495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27" tIns="52666" rIns="105327" bIns="52666" rtlCol="0" anchor="ctr"/>
          <a:lstStyle/>
          <a:p>
            <a:pPr algn="ctr" defTabSz="1032209" fontAlgn="base">
              <a:spcBef>
                <a:spcPct val="0"/>
              </a:spcBef>
              <a:spcAft>
                <a:spcPct val="0"/>
              </a:spcAft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2" name="LegendBoxes" hidden="1"/>
          <p:cNvGrpSpPr/>
          <p:nvPr userDrawn="1"/>
        </p:nvGrpSpPr>
        <p:grpSpPr bwMode="gray">
          <a:xfrm>
            <a:off x="9555276" y="337578"/>
            <a:ext cx="883950" cy="1191084"/>
            <a:chOff x="7835905" y="279400"/>
            <a:chExt cx="731659" cy="985934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089905" y="549272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089905" y="820734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gray">
            <a:xfrm>
              <a:off x="8089905" y="1092199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grpSp>
        <p:nvGrpSpPr>
          <p:cNvPr id="15" name="LegendLines" hidden="1"/>
          <p:cNvGrpSpPr/>
          <p:nvPr userDrawn="1"/>
        </p:nvGrpSpPr>
        <p:grpSpPr bwMode="gray">
          <a:xfrm>
            <a:off x="9183441" y="337538"/>
            <a:ext cx="1256029" cy="868890"/>
            <a:chOff x="7540629" y="279400"/>
            <a:chExt cx="1039635" cy="719233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9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gray">
            <a:xfrm>
              <a:off x="8102605" y="546100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1" name="Legend3"/>
            <p:cNvSpPr>
              <a:spLocks noChangeArrowheads="1"/>
            </p:cNvSpPr>
            <p:nvPr/>
          </p:nvSpPr>
          <p:spPr bwMode="gray">
            <a:xfrm>
              <a:off x="8102604" y="825499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grpSp>
        <p:nvGrpSpPr>
          <p:cNvPr id="17" name="LegendMoons" hidden="1"/>
          <p:cNvGrpSpPr/>
          <p:nvPr userDrawn="1"/>
        </p:nvGrpSpPr>
        <p:grpSpPr bwMode="gray">
          <a:xfrm>
            <a:off x="9474767" y="303027"/>
            <a:ext cx="964503" cy="1578373"/>
            <a:chOff x="7769225" y="250825"/>
            <a:chExt cx="798334" cy="1306516"/>
          </a:xfrm>
        </p:grpSpPr>
        <p:grpSp>
          <p:nvGrpSpPr>
            <p:cNvPr id="24" name="MoonLegend1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5" name="MoonLegend2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6" name="MoonLegend4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5" name="MoonLegend5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2" name="MoonLegend3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8089900" y="263527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8089900" y="812800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8089900" y="1084263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8089900" y="1360486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sp>
        <p:nvSpPr>
          <p:cNvPr id="5" name="Working Draft" hidden="1"/>
          <p:cNvSpPr txBox="1"/>
          <p:nvPr userDrawn="1"/>
        </p:nvSpPr>
        <p:spPr>
          <a:xfrm rot="5400000">
            <a:off x="9215776" y="3074639"/>
            <a:ext cx="3068521" cy="210876"/>
          </a:xfrm>
          <a:prstGeom prst="rect">
            <a:avLst/>
          </a:prstGeom>
          <a:noFill/>
        </p:spPr>
        <p:txBody>
          <a:bodyPr vert="horz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</a:rPr>
              <a:t>Last Modified 13.06.2017 14:55 Central Asia Standard Time</a:t>
            </a:r>
            <a:endParaRPr lang="ru-RU" sz="679" dirty="0">
              <a:solidFill>
                <a:srgbClr val="808080"/>
              </a:solidFill>
            </a:endParaRPr>
          </a:p>
        </p:txBody>
      </p:sp>
      <p:sp>
        <p:nvSpPr>
          <p:cNvPr id="7" name="Printed" hidden="1"/>
          <p:cNvSpPr txBox="1"/>
          <p:nvPr userDrawn="1"/>
        </p:nvSpPr>
        <p:spPr>
          <a:xfrm rot="5400000">
            <a:off x="9982909" y="5323774"/>
            <a:ext cx="1534259" cy="315392"/>
          </a:xfrm>
          <a:prstGeom prst="rect">
            <a:avLst/>
          </a:prstGeom>
          <a:noFill/>
        </p:spPr>
        <p:txBody>
          <a:bodyPr vert="horz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</a:endParaRPr>
          </a:p>
        </p:txBody>
      </p:sp>
      <p:sp>
        <p:nvSpPr>
          <p:cNvPr id="63" name="Slide Number"/>
          <p:cNvSpPr txBox="1">
            <a:spLocks/>
          </p:cNvSpPr>
          <p:nvPr userDrawn="1"/>
        </p:nvSpPr>
        <p:spPr bwMode="auto">
          <a:xfrm>
            <a:off x="10443284" y="7830017"/>
            <a:ext cx="176330" cy="174343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032209"/>
            <a:fld id="{42C328C1-A84F-4A39-A664-DBA00541A8C6}" type="slidenum">
              <a:rPr sz="1133">
                <a:solidFill>
                  <a:srgbClr val="808080"/>
                </a:solidFill>
              </a:rPr>
              <a:pPr defTabSz="1032209"/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74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2" r:id="rId5"/>
    <p:sldLayoutId id="2147483673" r:id="rId6"/>
  </p:sldLayoutIdLst>
  <p:hf sldNum="0" hdr="0" ftr="0" dt="0"/>
  <p:txStyles>
    <p:titleStyle>
      <a:lvl1pPr algn="l" defTabSz="1031220" rtl="0" eaLnBrk="1" fontAlgn="base" hangingPunct="1">
        <a:spcBef>
          <a:spcPct val="0"/>
        </a:spcBef>
        <a:spcAft>
          <a:spcPct val="0"/>
        </a:spcAft>
        <a:tabLst>
          <a:tab pos="310827" algn="l"/>
        </a:tabLst>
        <a:defRPr sz="2264" b="0" baseline="0">
          <a:solidFill>
            <a:schemeClr val="tx2"/>
          </a:solidFill>
          <a:latin typeface="+mj-lt"/>
          <a:ea typeface="+mj-ea"/>
          <a:cs typeface="+mj-cs"/>
        </a:defRPr>
      </a:lvl1pPr>
      <a:lvl2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2pPr>
      <a:lvl3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3pPr>
      <a:lvl4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4pPr>
      <a:lvl5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5pPr>
      <a:lvl6pPr marL="526562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6pPr>
      <a:lvl7pPr marL="1053161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7pPr>
      <a:lvl8pPr marL="1579745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8pPr>
      <a:lvl9pPr marL="2106322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9pPr>
    </p:titleStyle>
    <p:bodyStyle>
      <a:lvl1pPr marL="0" indent="0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585" baseline="0">
          <a:solidFill>
            <a:schemeClr val="tx1"/>
          </a:solidFill>
          <a:latin typeface="+mn-lt"/>
          <a:ea typeface="+mn-ea"/>
          <a:cs typeface="+mn-cs"/>
        </a:defRPr>
      </a:lvl1pPr>
      <a:lvl2pPr marL="223067" indent="-221239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585" baseline="0">
          <a:solidFill>
            <a:schemeClr val="tx1"/>
          </a:solidFill>
          <a:latin typeface="+mn-lt"/>
        </a:defRPr>
      </a:lvl2pPr>
      <a:lvl3pPr marL="526562" indent="-301689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85" baseline="0">
          <a:solidFill>
            <a:schemeClr val="tx1"/>
          </a:solidFill>
          <a:latin typeface="+mn-lt"/>
        </a:defRPr>
      </a:lvl3pPr>
      <a:lvl4pPr marL="707596" indent="-179187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585" baseline="0">
          <a:solidFill>
            <a:schemeClr val="tx1"/>
          </a:solidFill>
          <a:latin typeface="+mn-lt"/>
        </a:defRPr>
      </a:lvl4pPr>
      <a:lvl5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85" baseline="0">
          <a:solidFill>
            <a:schemeClr val="tx1"/>
          </a:solidFill>
          <a:latin typeface="+mn-lt"/>
        </a:defRPr>
      </a:lvl5pPr>
      <a:lvl6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6pPr>
      <a:lvl7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7pPr>
      <a:lvl8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8pPr>
      <a:lvl9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26562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53161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79745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106322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632907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59488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86068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212650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1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800" name="think-cell Slide" r:id="rId25" imgW="360" imgH="360" progId="">
                  <p:embed/>
                </p:oleObj>
              </mc:Choice>
              <mc:Fallback>
                <p:oleObj name="think-cell Slide" r:id="rId25" imgW="360" imgH="360" progId="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9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6148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44738" y="278197"/>
            <a:ext cx="10411348" cy="34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44746" y="92112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44738" y="67104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6151" name="Slide Elements" hidden="1"/>
          <p:cNvGrpSpPr>
            <a:grpSpLocks/>
          </p:cNvGrpSpPr>
          <p:nvPr/>
        </p:nvGrpSpPr>
        <p:grpSpPr bwMode="auto">
          <a:xfrm>
            <a:off x="144738" y="7629343"/>
            <a:ext cx="10411348" cy="381742"/>
            <a:chOff x="119063" y="6315142"/>
            <a:chExt cx="8618537" cy="316241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6202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sp>
        <p:nvSpPr>
          <p:cNvPr id="6152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755591" y="2357077"/>
            <a:ext cx="5197218" cy="121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6153" name="ACET" hidden="1"/>
          <p:cNvGrpSpPr>
            <a:grpSpLocks/>
          </p:cNvGrpSpPr>
          <p:nvPr/>
        </p:nvGrpSpPr>
        <p:grpSpPr bwMode="auto">
          <a:xfrm>
            <a:off x="1755592" y="1557176"/>
            <a:ext cx="5150223" cy="576230"/>
            <a:chOff x="915" y="730"/>
            <a:chExt cx="2686" cy="300"/>
          </a:xfrm>
        </p:grpSpPr>
        <p:cxnSp>
          <p:nvCxnSpPr>
            <p:cNvPr id="16" name="AutoShape 249"/>
            <p:cNvCxnSpPr>
              <a:cxnSpLocks noChangeShapeType="1"/>
              <a:stCxn id="6200" idx="4"/>
              <a:endCxn id="6200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200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6154" name="McKSticker" hidden="1"/>
          <p:cNvGrpSpPr>
            <a:grpSpLocks/>
          </p:cNvGrpSpPr>
          <p:nvPr/>
        </p:nvGrpSpPr>
        <p:grpSpPr bwMode="auto">
          <a:xfrm>
            <a:off x="10028291" y="345870"/>
            <a:ext cx="527837" cy="166969"/>
            <a:chOff x="8303537" y="285750"/>
            <a:chExt cx="437238" cy="138108"/>
          </a:xfrm>
        </p:grpSpPr>
        <p:sp>
          <p:nvSpPr>
            <p:cNvPr id="6196" name="StickerRectangle"/>
            <p:cNvSpPr>
              <a:spLocks noChangeArrowheads="1"/>
            </p:cNvSpPr>
            <p:nvPr/>
          </p:nvSpPr>
          <p:spPr bwMode="gray">
            <a:xfrm>
              <a:off x="8303537" y="285750"/>
              <a:ext cx="437238" cy="13810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6196" idx="2"/>
              <a:endCxn id="6196" idx="4"/>
            </p:cNvCxnSpPr>
            <p:nvPr/>
          </p:nvCxnSpPr>
          <p:spPr bwMode="gray">
            <a:xfrm>
              <a:off x="8303537" y="285750"/>
              <a:ext cx="0" cy="138108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6196" idx="4"/>
              <a:endCxn id="6196" idx="6"/>
            </p:cNvCxnSpPr>
            <p:nvPr/>
          </p:nvCxnSpPr>
          <p:spPr bwMode="gray">
            <a:xfrm>
              <a:off x="8303537" y="423858"/>
              <a:ext cx="437238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SlideBottomBar" hidden="1"/>
          <p:cNvSpPr/>
          <p:nvPr/>
        </p:nvSpPr>
        <p:spPr>
          <a:xfrm>
            <a:off x="10193320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6156" name="LegendBoxes" hidden="1"/>
          <p:cNvGrpSpPr>
            <a:grpSpLocks/>
          </p:cNvGrpSpPr>
          <p:nvPr/>
        </p:nvGrpSpPr>
        <p:grpSpPr bwMode="auto">
          <a:xfrm>
            <a:off x="9556111" y="338339"/>
            <a:ext cx="883385" cy="1190944"/>
            <a:chOff x="7835905" y="279400"/>
            <a:chExt cx="732541" cy="985953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92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3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4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5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7" name="LegendLines" hidden="1"/>
          <p:cNvGrpSpPr>
            <a:grpSpLocks/>
          </p:cNvGrpSpPr>
          <p:nvPr/>
        </p:nvGrpSpPr>
        <p:grpSpPr bwMode="auto">
          <a:xfrm>
            <a:off x="9183936" y="338343"/>
            <a:ext cx="1255288" cy="868415"/>
            <a:chOff x="7540629" y="279400"/>
            <a:chExt cx="1040155" cy="719363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85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6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7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8" name="LegendMoons" hidden="1"/>
          <p:cNvGrpSpPr>
            <a:grpSpLocks/>
          </p:cNvGrpSpPr>
          <p:nvPr/>
        </p:nvGrpSpPr>
        <p:grpSpPr bwMode="auto">
          <a:xfrm>
            <a:off x="9475317" y="302630"/>
            <a:ext cx="963953" cy="1578903"/>
            <a:chOff x="7769225" y="250825"/>
            <a:chExt cx="799015" cy="1306516"/>
          </a:xfrm>
        </p:grpSpPr>
        <p:grpSp>
          <p:nvGrpSpPr>
            <p:cNvPr id="6162" name="MoonLegend1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3" name="MoonLegend2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4" name="MoonLegend4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5" name="MoonLegend5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6" name="MoonLegend3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6167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8" name="Legend2"/>
            <p:cNvSpPr>
              <a:spLocks noChangeArrowheads="1"/>
            </p:cNvSpPr>
            <p:nvPr/>
          </p:nvSpPr>
          <p:spPr bwMode="gray">
            <a:xfrm>
              <a:off x="8089901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9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0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1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6159" name="Working Draft" hidden="1"/>
          <p:cNvSpPr txBox="1">
            <a:spLocks noChangeArrowheads="1"/>
          </p:cNvSpPr>
          <p:nvPr/>
        </p:nvSpPr>
        <p:spPr bwMode="auto">
          <a:xfrm rot="5400000">
            <a:off x="9216838" y="3074775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160" name="Printed" hidden="1"/>
          <p:cNvSpPr txBox="1">
            <a:spLocks noChangeArrowheads="1"/>
          </p:cNvSpPr>
          <p:nvPr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3" name="Slide Number"/>
          <p:cNvSpPr txBox="1">
            <a:spLocks/>
          </p:cNvSpPr>
          <p:nvPr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7278345-CA79-463A-A6A4-E0F8DDFC3A41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54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705" r:id="rId5"/>
  </p:sldLayoutIdLst>
  <p:hf sldNum="0" hdr="0" ftr="0" dt="0"/>
  <p:txStyles>
    <p:titleStyle>
      <a:lvl1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+mj-lt"/>
          <a:ea typeface="+mj-ea"/>
          <a:cs typeface="+mj-cs"/>
        </a:defRPr>
      </a:lvl1pPr>
      <a:lvl2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2pPr>
      <a:lvl3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3pPr>
      <a:lvl4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4pPr>
      <a:lvl5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5pPr>
      <a:lvl6pPr marL="528033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6pPr>
      <a:lvl7pPr marL="1056070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7pPr>
      <a:lvl8pPr marL="1584104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8pPr>
      <a:lvl9pPr marL="2112138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9pPr>
    </p:titleStyle>
    <p:bodyStyle>
      <a:lvl1pPr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00000"/>
        <a:defRPr sz="1585">
          <a:solidFill>
            <a:schemeClr val="tx1"/>
          </a:solidFill>
          <a:latin typeface="+mn-lt"/>
          <a:ea typeface="+mn-ea"/>
          <a:cs typeface="+mn-cs"/>
        </a:defRPr>
      </a:lvl1pPr>
      <a:lvl2pPr marL="222825" indent="-221028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585">
          <a:solidFill>
            <a:schemeClr val="tx1"/>
          </a:solidFill>
          <a:latin typeface="+mn-lt"/>
        </a:defRPr>
      </a:lvl2pPr>
      <a:lvl3pPr marL="526513" indent="-301892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85">
          <a:solidFill>
            <a:schemeClr val="tx1"/>
          </a:solidFill>
          <a:latin typeface="+mn-lt"/>
        </a:defRPr>
      </a:lvl3pPr>
      <a:lvl4pPr marL="708008" indent="-17790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585">
          <a:solidFill>
            <a:schemeClr val="tx1"/>
          </a:solidFill>
          <a:latin typeface="+mn-lt"/>
        </a:defRPr>
      </a:lvl4pPr>
      <a:lvl5pPr marL="864346" indent="-14915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85">
          <a:solidFill>
            <a:schemeClr val="tx1"/>
          </a:solidFill>
          <a:latin typeface="+mn-lt"/>
        </a:defRPr>
      </a:lvl5pPr>
      <a:lvl6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6pPr>
      <a:lvl7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7pPr>
      <a:lvl8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8pPr>
      <a:lvl9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28033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5607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84104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11213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640175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6820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96241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224277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1" hidden="1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64" name="think-cell Slide" r:id="rId27" imgW="360" imgH="360" progId="">
                  <p:embed/>
                </p:oleObj>
              </mc:Choice>
              <mc:Fallback>
                <p:oleObj name="think-cell Slide" r:id="rId27" imgW="360" imgH="360" progId="">
                  <p:embed/>
                  <p:pic>
                    <p:nvPicPr>
                      <p:cNvPr id="6146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11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6148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44738" y="278197"/>
            <a:ext cx="10411348" cy="34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50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6151" name="Slide Elements" hidden="1"/>
          <p:cNvGrpSpPr>
            <a:grpSpLocks/>
          </p:cNvGrpSpPr>
          <p:nvPr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6202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sp>
        <p:nvSpPr>
          <p:cNvPr id="6152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755591" y="2357077"/>
            <a:ext cx="5197218" cy="121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6153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6" name="AutoShape 249"/>
            <p:cNvCxnSpPr>
              <a:cxnSpLocks noChangeShapeType="1"/>
              <a:stCxn id="6200" idx="4"/>
              <a:endCxn id="6200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200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6154" name="McKSticker" hidden="1"/>
          <p:cNvGrpSpPr>
            <a:grpSpLocks/>
          </p:cNvGrpSpPr>
          <p:nvPr/>
        </p:nvGrpSpPr>
        <p:grpSpPr bwMode="auto">
          <a:xfrm>
            <a:off x="10028318" y="345870"/>
            <a:ext cx="527837" cy="166969"/>
            <a:chOff x="8303537" y="285750"/>
            <a:chExt cx="437238" cy="138108"/>
          </a:xfrm>
        </p:grpSpPr>
        <p:sp>
          <p:nvSpPr>
            <p:cNvPr id="6196" name="StickerRectangle"/>
            <p:cNvSpPr>
              <a:spLocks noChangeArrowheads="1"/>
            </p:cNvSpPr>
            <p:nvPr/>
          </p:nvSpPr>
          <p:spPr bwMode="gray">
            <a:xfrm>
              <a:off x="8303537" y="285750"/>
              <a:ext cx="437238" cy="13810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6196" idx="2"/>
              <a:endCxn id="6196" idx="4"/>
            </p:cNvCxnSpPr>
            <p:nvPr/>
          </p:nvCxnSpPr>
          <p:spPr bwMode="gray">
            <a:xfrm>
              <a:off x="8303537" y="285750"/>
              <a:ext cx="0" cy="138108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6196" idx="4"/>
              <a:endCxn id="6196" idx="6"/>
            </p:cNvCxnSpPr>
            <p:nvPr/>
          </p:nvCxnSpPr>
          <p:spPr bwMode="gray">
            <a:xfrm>
              <a:off x="8303537" y="423858"/>
              <a:ext cx="437238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SlideBottomBar" hidden="1"/>
          <p:cNvSpPr/>
          <p:nvPr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6156" name="LegendBoxes" hidden="1"/>
          <p:cNvGrpSpPr>
            <a:grpSpLocks/>
          </p:cNvGrpSpPr>
          <p:nvPr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92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3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4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5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7" name="LegendLines" hidden="1"/>
          <p:cNvGrpSpPr>
            <a:grpSpLocks/>
          </p:cNvGrpSpPr>
          <p:nvPr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85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6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7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8" name="LegendMoons" hidden="1"/>
          <p:cNvGrpSpPr>
            <a:grpSpLocks/>
          </p:cNvGrpSpPr>
          <p:nvPr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6162" name="MoonLegend1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3" name="MoonLegend2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4" name="MoonLegend4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5" name="MoonLegend5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6" name="MoonLegend3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6167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8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9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0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1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6159" name="Working Draft" hidden="1"/>
          <p:cNvSpPr txBox="1">
            <a:spLocks noChangeArrowheads="1"/>
          </p:cNvSpPr>
          <p:nvPr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160" name="Printed" hidden="1"/>
          <p:cNvSpPr txBox="1">
            <a:spLocks noChangeArrowheads="1"/>
          </p:cNvSpPr>
          <p:nvPr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3" name="Slide Number"/>
          <p:cNvSpPr txBox="1">
            <a:spLocks/>
          </p:cNvSpPr>
          <p:nvPr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035058">
              <a:defRPr/>
            </a:pPr>
            <a:fld id="{F7278345-CA79-463A-A6A4-E0F8DDFC3A41}" type="slidenum">
              <a:rPr sz="1133">
                <a:solidFill>
                  <a:srgbClr val="808080"/>
                </a:solidFill>
              </a:rPr>
              <a:pPr defTabSz="1035058"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05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90" r:id="rId7"/>
  </p:sldLayoutIdLst>
  <p:hf sldNum="0" hdr="0" ftr="0" dt="0"/>
  <p:txStyles>
    <p:titleStyle>
      <a:lvl1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+mj-lt"/>
          <a:ea typeface="+mj-ea"/>
          <a:cs typeface="+mj-cs"/>
        </a:defRPr>
      </a:lvl1pPr>
      <a:lvl2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2pPr>
      <a:lvl3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3pPr>
      <a:lvl4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4pPr>
      <a:lvl5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5pPr>
      <a:lvl6pPr marL="528033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6pPr>
      <a:lvl7pPr marL="1056070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7pPr>
      <a:lvl8pPr marL="1584104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8pPr>
      <a:lvl9pPr marL="2112138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9pPr>
    </p:titleStyle>
    <p:bodyStyle>
      <a:lvl1pPr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00000"/>
        <a:defRPr sz="1585">
          <a:solidFill>
            <a:schemeClr val="tx1"/>
          </a:solidFill>
          <a:latin typeface="+mn-lt"/>
          <a:ea typeface="+mn-ea"/>
          <a:cs typeface="+mn-cs"/>
        </a:defRPr>
      </a:lvl1pPr>
      <a:lvl2pPr marL="222825" indent="-221028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585">
          <a:solidFill>
            <a:schemeClr val="tx1"/>
          </a:solidFill>
          <a:latin typeface="+mn-lt"/>
        </a:defRPr>
      </a:lvl2pPr>
      <a:lvl3pPr marL="526513" indent="-301892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85">
          <a:solidFill>
            <a:schemeClr val="tx1"/>
          </a:solidFill>
          <a:latin typeface="+mn-lt"/>
        </a:defRPr>
      </a:lvl3pPr>
      <a:lvl4pPr marL="708008" indent="-17790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585">
          <a:solidFill>
            <a:schemeClr val="tx1"/>
          </a:solidFill>
          <a:latin typeface="+mn-lt"/>
        </a:defRPr>
      </a:lvl4pPr>
      <a:lvl5pPr marL="864346" indent="-14915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85">
          <a:solidFill>
            <a:schemeClr val="tx1"/>
          </a:solidFill>
          <a:latin typeface="+mn-lt"/>
        </a:defRPr>
      </a:lvl5pPr>
      <a:lvl6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6pPr>
      <a:lvl7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7pPr>
      <a:lvl8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8pPr>
      <a:lvl9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28033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5607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84104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11213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640175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6820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96241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224277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888536988"/>
              </p:ext>
            </p:extLst>
          </p:nvPr>
        </p:nvGraphicFramePr>
        <p:xfrm>
          <a:off x="2" y="13"/>
          <a:ext cx="191794" cy="191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71" name="think-cell Slide" r:id="rId28" imgW="360" imgH="360" progId="">
                  <p:embed/>
                </p:oleObj>
              </mc:Choice>
              <mc:Fallback>
                <p:oleObj name="think-cell Slide" r:id="rId28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" y="13"/>
                        <a:ext cx="191794" cy="1917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12"/>
            </p:custDataLst>
          </p:nvPr>
        </p:nvSpPr>
        <p:spPr bwMode="auto">
          <a:xfrm>
            <a:off x="2" y="13"/>
            <a:ext cx="191794" cy="191786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1032209" fontAlgn="base">
              <a:spcBef>
                <a:spcPct val="0"/>
              </a:spcBef>
              <a:spcAft>
                <a:spcPct val="0"/>
              </a:spcAft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43880" y="278094"/>
            <a:ext cx="10412474" cy="34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en-US" noProof="0" dirty="0"/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43862" y="91533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cap="all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43880" y="670330"/>
            <a:ext cx="10412474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 userDrawn="1"/>
        </p:nvGrpSpPr>
        <p:grpSpPr bwMode="gray">
          <a:xfrm>
            <a:off x="143880" y="7628449"/>
            <a:ext cx="10412474" cy="382839"/>
            <a:chOff x="119063" y="6314486"/>
            <a:chExt cx="8618537" cy="316897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14486"/>
              <a:ext cx="8618537" cy="115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gray">
            <a:xfrm>
              <a:off x="119063" y="6516102"/>
              <a:ext cx="7200000" cy="115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107" indent="-702107" defTabSz="1031220" fontAlgn="base">
                <a:spcBef>
                  <a:spcPct val="0"/>
                </a:spcBef>
                <a:spcAft>
                  <a:spcPct val="0"/>
                </a:spcAft>
                <a:tabLst>
                  <a:tab pos="705764" algn="l"/>
                </a:tabLst>
              </a:pPr>
              <a:r>
                <a:rPr lang="en-US" sz="905" dirty="0">
                  <a:solidFill>
                    <a:srgbClr val="808080"/>
                  </a:solidFill>
                </a:rPr>
                <a:t>SOURCE: Source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754928" y="2357422"/>
            <a:ext cx="5197606" cy="121956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/>
              <a:t>Click to edit Master text styles</a:t>
            </a:r>
          </a:p>
          <a:p>
            <a:pPr lvl="1" latinLnBrk="0"/>
            <a:r>
              <a:rPr lang="en-US"/>
              <a:t>Second level</a:t>
            </a:r>
          </a:p>
          <a:p>
            <a:pPr lvl="2" latinLnBrk="0"/>
            <a:r>
              <a:rPr lang="en-US"/>
              <a:t>Third level</a:t>
            </a:r>
          </a:p>
          <a:p>
            <a:pPr lvl="3" latinLnBrk="0"/>
            <a:r>
              <a:rPr lang="en-US"/>
              <a:t>Fourth level</a:t>
            </a:r>
          </a:p>
          <a:p>
            <a:pPr lvl="4" latinLnBrk="0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ACET" hidden="1"/>
          <p:cNvGrpSpPr>
            <a:grpSpLocks/>
          </p:cNvGrpSpPr>
          <p:nvPr/>
        </p:nvGrpSpPr>
        <p:grpSpPr bwMode="gray">
          <a:xfrm>
            <a:off x="1754930" y="1557824"/>
            <a:ext cx="5151579" cy="575348"/>
            <a:chOff x="915" y="730"/>
            <a:chExt cx="2686" cy="300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</a:rPr>
                <a:t>Title</a:t>
              </a:r>
            </a:p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grpSp>
        <p:nvGrpSpPr>
          <p:cNvPr id="9" name="McKSticker" hidden="1"/>
          <p:cNvGrpSpPr/>
          <p:nvPr/>
        </p:nvGrpSpPr>
        <p:grpSpPr bwMode="gray">
          <a:xfrm>
            <a:off x="10028573" y="345243"/>
            <a:ext cx="527837" cy="166969"/>
            <a:chOff x="8303879" y="285750"/>
            <a:chExt cx="436896" cy="138210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03879" y="285750"/>
              <a:ext cx="436896" cy="13821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03879" y="285750"/>
              <a:ext cx="0" cy="13821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03879" y="423960"/>
              <a:ext cx="43689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SlideBottomBar" hidden="1"/>
          <p:cNvSpPr/>
          <p:nvPr userDrawn="1"/>
        </p:nvSpPr>
        <p:spPr>
          <a:xfrm>
            <a:off x="10193817" y="7468498"/>
            <a:ext cx="55234" cy="1495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27" tIns="52666" rIns="105327" bIns="52666" rtlCol="0" anchor="ctr"/>
          <a:lstStyle/>
          <a:p>
            <a:pPr algn="ctr" defTabSz="1032209" fontAlgn="base">
              <a:spcBef>
                <a:spcPct val="0"/>
              </a:spcBef>
              <a:spcAft>
                <a:spcPct val="0"/>
              </a:spcAft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2" name="LegendBoxes" hidden="1"/>
          <p:cNvGrpSpPr/>
          <p:nvPr userDrawn="1"/>
        </p:nvGrpSpPr>
        <p:grpSpPr bwMode="gray">
          <a:xfrm>
            <a:off x="9555276" y="337578"/>
            <a:ext cx="883950" cy="1191084"/>
            <a:chOff x="7835905" y="279400"/>
            <a:chExt cx="731659" cy="985934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089905" y="549272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089905" y="820734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gray">
            <a:xfrm>
              <a:off x="8089905" y="1092199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grpSp>
        <p:nvGrpSpPr>
          <p:cNvPr id="15" name="LegendLines" hidden="1"/>
          <p:cNvGrpSpPr/>
          <p:nvPr userDrawn="1"/>
        </p:nvGrpSpPr>
        <p:grpSpPr bwMode="gray">
          <a:xfrm>
            <a:off x="9183441" y="337538"/>
            <a:ext cx="1256029" cy="868890"/>
            <a:chOff x="7540629" y="279400"/>
            <a:chExt cx="1039635" cy="719233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9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gray">
            <a:xfrm>
              <a:off x="8102605" y="546100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1" name="Legend3"/>
            <p:cNvSpPr>
              <a:spLocks noChangeArrowheads="1"/>
            </p:cNvSpPr>
            <p:nvPr/>
          </p:nvSpPr>
          <p:spPr bwMode="gray">
            <a:xfrm>
              <a:off x="8102604" y="825499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grpSp>
        <p:nvGrpSpPr>
          <p:cNvPr id="17" name="LegendMoons" hidden="1"/>
          <p:cNvGrpSpPr/>
          <p:nvPr userDrawn="1"/>
        </p:nvGrpSpPr>
        <p:grpSpPr bwMode="gray">
          <a:xfrm>
            <a:off x="9474767" y="303027"/>
            <a:ext cx="964503" cy="1578373"/>
            <a:chOff x="7769225" y="250825"/>
            <a:chExt cx="798334" cy="1306516"/>
          </a:xfrm>
        </p:grpSpPr>
        <p:grpSp>
          <p:nvGrpSpPr>
            <p:cNvPr id="24" name="MoonLegend1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5" name="MoonLegend2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6" name="MoonLegend4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5" name="MoonLegend5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2" name="MoonLegend3"/>
            <p:cNvGrpSpPr>
              <a:grpSpLocks noChangeAspect="1"/>
            </p:cNvGrpSpPr>
            <p:nvPr>
              <p:custDataLst>
                <p:tags r:id="rId17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8089900" y="263527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8089900" y="812800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8089900" y="1084263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8089900" y="1360486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sp>
        <p:nvSpPr>
          <p:cNvPr id="5" name="Working Draft" hidden="1"/>
          <p:cNvSpPr txBox="1"/>
          <p:nvPr userDrawn="1"/>
        </p:nvSpPr>
        <p:spPr>
          <a:xfrm rot="5400000">
            <a:off x="9215776" y="3074639"/>
            <a:ext cx="3068521" cy="210876"/>
          </a:xfrm>
          <a:prstGeom prst="rect">
            <a:avLst/>
          </a:prstGeom>
          <a:noFill/>
        </p:spPr>
        <p:txBody>
          <a:bodyPr vert="horz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</a:rPr>
              <a:t>Last Modified 13.06.2017 14:55 Central Asia Standard Time</a:t>
            </a:r>
            <a:endParaRPr lang="ru-RU" sz="679" dirty="0">
              <a:solidFill>
                <a:srgbClr val="808080"/>
              </a:solidFill>
            </a:endParaRPr>
          </a:p>
        </p:txBody>
      </p:sp>
      <p:sp>
        <p:nvSpPr>
          <p:cNvPr id="7" name="Printed" hidden="1"/>
          <p:cNvSpPr txBox="1"/>
          <p:nvPr userDrawn="1"/>
        </p:nvSpPr>
        <p:spPr>
          <a:xfrm rot="5400000">
            <a:off x="9982909" y="5323774"/>
            <a:ext cx="1534259" cy="315392"/>
          </a:xfrm>
          <a:prstGeom prst="rect">
            <a:avLst/>
          </a:prstGeom>
          <a:noFill/>
        </p:spPr>
        <p:txBody>
          <a:bodyPr vert="horz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</a:endParaRPr>
          </a:p>
        </p:txBody>
      </p:sp>
      <p:sp>
        <p:nvSpPr>
          <p:cNvPr id="63" name="Slide Number"/>
          <p:cNvSpPr txBox="1">
            <a:spLocks/>
          </p:cNvSpPr>
          <p:nvPr userDrawn="1"/>
        </p:nvSpPr>
        <p:spPr bwMode="auto">
          <a:xfrm>
            <a:off x="10443284" y="7830017"/>
            <a:ext cx="176330" cy="174343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032209"/>
            <a:fld id="{42C328C1-A84F-4A39-A664-DBA00541A8C6}" type="slidenum">
              <a:rPr sz="1133">
                <a:solidFill>
                  <a:srgbClr val="808080"/>
                </a:solidFill>
              </a:rPr>
              <a:pPr defTabSz="1032209"/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557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</p:sldLayoutIdLst>
  <p:hf sldNum="0" hdr="0" ftr="0" dt="0"/>
  <p:txStyles>
    <p:titleStyle>
      <a:lvl1pPr algn="l" defTabSz="1031220" rtl="0" eaLnBrk="1" fontAlgn="base" hangingPunct="1">
        <a:spcBef>
          <a:spcPct val="0"/>
        </a:spcBef>
        <a:spcAft>
          <a:spcPct val="0"/>
        </a:spcAft>
        <a:tabLst>
          <a:tab pos="310827" algn="l"/>
        </a:tabLst>
        <a:defRPr sz="2264" b="0" baseline="0">
          <a:solidFill>
            <a:schemeClr val="tx2"/>
          </a:solidFill>
          <a:latin typeface="+mj-lt"/>
          <a:ea typeface="+mj-ea"/>
          <a:cs typeface="+mj-cs"/>
        </a:defRPr>
      </a:lvl1pPr>
      <a:lvl2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2pPr>
      <a:lvl3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3pPr>
      <a:lvl4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4pPr>
      <a:lvl5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5pPr>
      <a:lvl6pPr marL="526562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6pPr>
      <a:lvl7pPr marL="1053161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7pPr>
      <a:lvl8pPr marL="1579745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8pPr>
      <a:lvl9pPr marL="2106322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9pPr>
    </p:titleStyle>
    <p:bodyStyle>
      <a:lvl1pPr marL="0" indent="0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585" baseline="0">
          <a:solidFill>
            <a:schemeClr val="tx1"/>
          </a:solidFill>
          <a:latin typeface="+mn-lt"/>
          <a:ea typeface="+mn-ea"/>
          <a:cs typeface="+mn-cs"/>
        </a:defRPr>
      </a:lvl1pPr>
      <a:lvl2pPr marL="223067" indent="-221239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585" baseline="0">
          <a:solidFill>
            <a:schemeClr val="tx1"/>
          </a:solidFill>
          <a:latin typeface="+mn-lt"/>
        </a:defRPr>
      </a:lvl2pPr>
      <a:lvl3pPr marL="526562" indent="-301689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85" baseline="0">
          <a:solidFill>
            <a:schemeClr val="tx1"/>
          </a:solidFill>
          <a:latin typeface="+mn-lt"/>
        </a:defRPr>
      </a:lvl3pPr>
      <a:lvl4pPr marL="707596" indent="-179187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585" baseline="0">
          <a:solidFill>
            <a:schemeClr val="tx1"/>
          </a:solidFill>
          <a:latin typeface="+mn-lt"/>
        </a:defRPr>
      </a:lvl4pPr>
      <a:lvl5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85" baseline="0">
          <a:solidFill>
            <a:schemeClr val="tx1"/>
          </a:solidFill>
          <a:latin typeface="+mn-lt"/>
        </a:defRPr>
      </a:lvl5pPr>
      <a:lvl6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6pPr>
      <a:lvl7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7pPr>
      <a:lvl8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8pPr>
      <a:lvl9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26562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53161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79745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106322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632907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59488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86068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212650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5.png"/><Relationship Id="rId18" Type="http://schemas.microsoft.com/office/2007/relationships/hdphoto" Target="../media/hdphoto7.wdp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microsoft.com/office/2007/relationships/hdphoto" Target="../media/hdphoto4.wdp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0543"/>
            <a:ext cx="10826750" cy="71740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2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93790" y="2691133"/>
            <a:ext cx="10009112" cy="2121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Уточненный гражданский </a:t>
            </a:r>
            <a:r>
              <a:rPr lang="kk-KZ" sz="3600" b="1" dirty="0" smtClean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бюджет</a:t>
            </a:r>
          </a:p>
          <a:p>
            <a:pPr algn="ctr"/>
            <a:r>
              <a:rPr lang="kk-KZ" sz="3600" b="1" dirty="0" smtClean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ГУ </a:t>
            </a:r>
            <a:r>
              <a:rPr lang="kk-KZ" sz="3600" b="1" dirty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«УПРАВЛЕНИЕ ПО РАЗВИТИЮ ЯЗЫКОВ АКТЮБИНСКОЙ ОБЛАСТИ»</a:t>
            </a:r>
          </a:p>
          <a:p>
            <a:pPr algn="ctr"/>
            <a:r>
              <a:rPr lang="kk-KZ" b="1" dirty="0">
                <a:solidFill>
                  <a:schemeClr val="accent1">
                    <a:lumMod val="25000"/>
                  </a:schemeClr>
                </a:solidFill>
              </a:rPr>
              <a:t>на </a:t>
            </a:r>
            <a:r>
              <a:rPr lang="kk-KZ" b="1" dirty="0" smtClean="0">
                <a:solidFill>
                  <a:schemeClr val="accent1">
                    <a:lumMod val="25000"/>
                  </a:schemeClr>
                </a:solidFill>
              </a:rPr>
              <a:t>2026 </a:t>
            </a:r>
            <a:r>
              <a:rPr lang="kk-KZ" b="1" dirty="0">
                <a:solidFill>
                  <a:schemeClr val="accent1">
                    <a:lumMod val="25000"/>
                  </a:schemeClr>
                </a:solidFill>
              </a:rPr>
              <a:t>г.</a:t>
            </a:r>
            <a:endParaRPr lang="kk-KZ" sz="3600" b="1" dirty="0">
              <a:solidFill>
                <a:schemeClr val="accent1">
                  <a:lumMod val="25000"/>
                </a:schemeClr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2" t="44496" r="4997" b="45427"/>
          <a:stretch/>
        </p:blipFill>
        <p:spPr>
          <a:xfrm>
            <a:off x="0" y="6817076"/>
            <a:ext cx="10826750" cy="566516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-30058" y="7383592"/>
            <a:ext cx="10856808" cy="73647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20" dirty="0"/>
          </a:p>
        </p:txBody>
      </p:sp>
      <p:sp>
        <p:nvSpPr>
          <p:cNvPr id="3" name="TextBox 2"/>
          <p:cNvSpPr txBox="1"/>
          <p:nvPr/>
        </p:nvSpPr>
        <p:spPr>
          <a:xfrm>
            <a:off x="2145460" y="1379428"/>
            <a:ext cx="6505772" cy="47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86" b="1" dirty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АКИМАТ АКТЮБИНСКОЙ ОБЛАСТИ</a:t>
            </a:r>
            <a:endParaRPr lang="ru-RU" sz="2486" b="1" dirty="0">
              <a:solidFill>
                <a:schemeClr val="accent5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2" descr="Картинки по запросу 2014"/>
          <p:cNvSpPr>
            <a:spLocks noChangeAspect="1" noChangeArrowheads="1"/>
          </p:cNvSpPr>
          <p:nvPr/>
        </p:nvSpPr>
        <p:spPr bwMode="auto">
          <a:xfrm>
            <a:off x="184205" y="-171048"/>
            <a:ext cx="360892" cy="36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267" tIns="54134" rIns="108267" bIns="54134" numCol="1" anchor="t" anchorCtr="0" compatLnSpc="1">
            <a:prstTxWarp prst="textNoShape">
              <a:avLst/>
            </a:prstTxWarp>
          </a:bodyPr>
          <a:lstStyle/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76871" y="800517"/>
            <a:ext cx="941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264 </a:t>
            </a:r>
            <a:r>
              <a:rPr lang="kk-KZ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</a:t>
            </a:r>
            <a:r>
              <a:rPr lang="kk-KZ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dirty="0" smtClean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УПРАВЛЕНИЕ ПО РАЗВИТИЮ ЯЗЫКОВ ОБЛАСТИ</a:t>
            </a:r>
            <a:endParaRPr lang="ru-RU" sz="2400" dirty="0">
              <a:solidFill>
                <a:schemeClr val="accent5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9043" y="1467743"/>
            <a:ext cx="96487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рамках Постановления Правительства Республики Казахстан от                        16 октября 2023 года № 914 «Об утверждении Концепции развития языковой политики в Республике Казахстан на 2023-2029 годы»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(далее - концепция)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управлении по развитию языков Актюбинской области запланировано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целевых показателя.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Управление по развитию языков Актюбинской области по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бюджетным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программам из областного бюджета на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год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предусмотрено всего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171 597,0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тыс. тенге, в том числе по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программам:                          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264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001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015-102 838,0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тыс.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тенге;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264 002 015-68 299,0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тыс. тенге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indent="449580" algn="just"/>
            <a:r>
              <a:rPr lang="kk-KZ" sz="1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264 003 015-460,0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тыс. тенге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Запрашиваемые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бюджетной заявке финансы необходимы для достижения эффективности реализации запланированных в программе мероприятий.</a:t>
            </a:r>
            <a:endParaRPr lang="ru-RU" sz="180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82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 61"/>
          <p:cNvSpPr/>
          <p:nvPr/>
        </p:nvSpPr>
        <p:spPr>
          <a:xfrm>
            <a:off x="87817" y="132430"/>
            <a:ext cx="10826749" cy="1596124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Title 1"/>
          <p:cNvSpPr>
            <a:spLocks noGrp="1"/>
          </p:cNvSpPr>
          <p:nvPr/>
        </p:nvSpPr>
        <p:spPr bwMode="auto">
          <a:xfrm>
            <a:off x="344705" y="198024"/>
            <a:ext cx="10179375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1225" rtl="0" fontAlgn="base">
              <a:spcBef>
                <a:spcPct val="0"/>
              </a:spcBef>
              <a:spcAft>
                <a:spcPct val="0"/>
              </a:spcAft>
              <a:tabLst>
                <a:tab pos="274638" algn="l"/>
              </a:tabLst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911225" rtl="0" fontAlgn="base">
              <a:spcBef>
                <a:spcPct val="0"/>
              </a:spcBef>
              <a:spcAft>
                <a:spcPct val="0"/>
              </a:spcAft>
              <a:tabLst>
                <a:tab pos="274638" algn="l"/>
              </a:tabLst>
              <a:defRPr sz="2000">
                <a:solidFill>
                  <a:schemeClr val="tx2"/>
                </a:solidFill>
                <a:latin typeface="Arial" charset="0"/>
              </a:defRPr>
            </a:lvl2pPr>
            <a:lvl3pPr algn="l" defTabSz="911225" rtl="0" fontAlgn="base">
              <a:spcBef>
                <a:spcPct val="0"/>
              </a:spcBef>
              <a:spcAft>
                <a:spcPct val="0"/>
              </a:spcAft>
              <a:tabLst>
                <a:tab pos="274638" algn="l"/>
              </a:tabLst>
              <a:defRPr sz="2000">
                <a:solidFill>
                  <a:schemeClr val="tx2"/>
                </a:solidFill>
                <a:latin typeface="Arial" charset="0"/>
              </a:defRPr>
            </a:lvl3pPr>
            <a:lvl4pPr algn="l" defTabSz="911225" rtl="0" fontAlgn="base">
              <a:spcBef>
                <a:spcPct val="0"/>
              </a:spcBef>
              <a:spcAft>
                <a:spcPct val="0"/>
              </a:spcAft>
              <a:tabLst>
                <a:tab pos="274638" algn="l"/>
              </a:tabLst>
              <a:defRPr sz="2000">
                <a:solidFill>
                  <a:schemeClr val="tx2"/>
                </a:solidFill>
                <a:latin typeface="Arial" charset="0"/>
              </a:defRPr>
            </a:lvl4pPr>
            <a:lvl5pPr algn="l" defTabSz="911225" rtl="0" fontAlgn="base">
              <a:spcBef>
                <a:spcPct val="0"/>
              </a:spcBef>
              <a:spcAft>
                <a:spcPct val="0"/>
              </a:spcAft>
              <a:tabLst>
                <a:tab pos="274638" algn="l"/>
              </a:tabLst>
              <a:defRPr sz="2000">
                <a:solidFill>
                  <a:schemeClr val="tx2"/>
                </a:solidFill>
                <a:latin typeface="Arial" charset="0"/>
              </a:defRPr>
            </a:lvl5pPr>
            <a:lvl6pPr marL="466081" algn="l" defTabSz="9127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32173" algn="l" defTabSz="9127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98259" algn="l" defTabSz="9127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64342" algn="l" defTabSz="9127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endParaRPr lang="ru-RU" sz="1600" b="1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НАПРАВЛЕНИЕ 1. ПРОВЕДЕНИЕ ЯЗЫКОВОЙ ПОЛИТИКИ, ОСНОВАННОЙ НА ЯЗЫКОВОЙ СРЕДЕ, РАСШИРЕНИЕ СФЕРЫ ПРИМЕНЕНИЯ ГОСУДАРСТВЕННОГО ЯЗЫКА</a:t>
            </a:r>
          </a:p>
          <a:p>
            <a:pPr algn="ctr"/>
            <a:endParaRPr lang="ru-RU" sz="1600" b="1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НАПРАВЛЕНИЕ 3.  СОВЕРШЕНСТВОВАНИЕ МЕТОДИКИ ПРЕПОДАВАНИЯ ЯЗЫКА </a:t>
            </a:r>
            <a:endParaRPr lang="kk-KZ" sz="16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3" name="Picture 3">
            <a:extLst>
              <a:ext uri="{FF2B5EF4-FFF2-40B4-BE49-F238E27FC236}">
                <a16:creationId xmlns:a16="http://schemas.microsoft.com/office/drawing/2014/main" id="{CEE7B8DF-F462-4231-BCD1-ECAAC2A5F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" r="7205" b="57679"/>
          <a:stretch/>
        </p:blipFill>
        <p:spPr bwMode="auto">
          <a:xfrm rot="10800000" flipH="1" flipV="1">
            <a:off x="1" y="1593907"/>
            <a:ext cx="10826748" cy="8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4" name="Группа 63"/>
          <p:cNvGrpSpPr/>
          <p:nvPr/>
        </p:nvGrpSpPr>
        <p:grpSpPr>
          <a:xfrm>
            <a:off x="187629" y="1939564"/>
            <a:ext cx="10336451" cy="3839084"/>
            <a:chOff x="255711" y="791857"/>
            <a:chExt cx="12084939" cy="5749469"/>
          </a:xfrm>
        </p:grpSpPr>
        <p:sp>
          <p:nvSpPr>
            <p:cNvPr id="65" name="Прямоугольник 64"/>
            <p:cNvSpPr/>
            <p:nvPr/>
          </p:nvSpPr>
          <p:spPr>
            <a:xfrm>
              <a:off x="255711" y="827520"/>
              <a:ext cx="8159612" cy="7835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k-KZ" sz="14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ДОЛЯ НАСЕЛЕНИЯ ОБЛАСТИ, ВЛАДЕЮЩЕГО </a:t>
              </a:r>
              <a:br>
                <a:rPr lang="kk-KZ" sz="14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kk-KZ" sz="14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ГОСУДАРСТВЕННЫМ ЯЗЫКОМ</a:t>
              </a:r>
              <a:endPara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Прямоугольник 65"/>
            <p:cNvSpPr/>
            <p:nvPr/>
          </p:nvSpPr>
          <p:spPr>
            <a:xfrm>
              <a:off x="9614378" y="927872"/>
              <a:ext cx="1237323" cy="6913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altLang="ru-RU" sz="2400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87,0%</a:t>
              </a:r>
              <a:endParaRPr lang="en-US" altLang="ru-RU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67" name="Прямоугольник 66"/>
            <p:cNvSpPr/>
            <p:nvPr/>
          </p:nvSpPr>
          <p:spPr>
            <a:xfrm>
              <a:off x="664617" y="1857194"/>
              <a:ext cx="7414487" cy="46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ДОЛЯ ДОКУМЕНТООБОРОТА В ГОСУДАРСТВЕННЫХ ОРГАНАХ </a:t>
              </a:r>
              <a:endPara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Line 20"/>
            <p:cNvSpPr>
              <a:spLocks noChangeShapeType="1"/>
            </p:cNvSpPr>
            <p:nvPr/>
          </p:nvSpPr>
          <p:spPr bwMode="auto">
            <a:xfrm>
              <a:off x="346841" y="1691035"/>
              <a:ext cx="11337913" cy="48007"/>
            </a:xfrm>
            <a:prstGeom prst="line">
              <a:avLst/>
            </a:prstGeom>
            <a:noFill/>
            <a:ln w="41275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9614378" y="1881159"/>
              <a:ext cx="1336653" cy="6913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altLang="ru-RU" sz="2400" b="1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93,5 </a:t>
              </a:r>
              <a:r>
                <a:rPr lang="ru-RU" altLang="ru-RU" sz="2400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%</a:t>
              </a:r>
              <a:endParaRPr lang="en-US" altLang="ru-RU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346840" y="2771629"/>
              <a:ext cx="7977352" cy="7835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ЧИСЛЕННОСТЬ ПРОШЕДШИХ КУРСЫ ОБУЧЕНИЯ ГОСУДАРСТВЕННОМУ ЯЗЫКУ ПО УСОВЕРШЕНСТВОВАННОЙ МЕТОДИКЕ </a:t>
              </a:r>
              <a:endPara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Прямоугольник 70"/>
            <p:cNvSpPr/>
            <p:nvPr/>
          </p:nvSpPr>
          <p:spPr>
            <a:xfrm>
              <a:off x="9478408" y="2936364"/>
              <a:ext cx="2862242" cy="10601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altLang="ru-RU" sz="2000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1 650 </a:t>
              </a:r>
            </a:p>
            <a:p>
              <a:r>
                <a:rPr lang="kk-KZ" altLang="ru-RU" sz="2000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человек</a:t>
              </a:r>
              <a:endParaRPr lang="en-US" altLang="ru-RU" sz="2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78" name="Группа 77"/>
            <p:cNvGrpSpPr/>
            <p:nvPr/>
          </p:nvGrpSpPr>
          <p:grpSpPr>
            <a:xfrm>
              <a:off x="8453903" y="791857"/>
              <a:ext cx="811487" cy="790652"/>
              <a:chOff x="7639517" y="1095090"/>
              <a:chExt cx="811487" cy="790652"/>
            </a:xfrm>
          </p:grpSpPr>
          <p:cxnSp>
            <p:nvCxnSpPr>
              <p:cNvPr id="98" name="Прямая соединительная линия 97"/>
              <p:cNvCxnSpPr/>
              <p:nvPr/>
            </p:nvCxnSpPr>
            <p:spPr>
              <a:xfrm>
                <a:off x="7639517" y="1095090"/>
                <a:ext cx="0" cy="7906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Штриховая стрелка вправо 98"/>
              <p:cNvSpPr/>
              <p:nvPr/>
            </p:nvSpPr>
            <p:spPr>
              <a:xfrm>
                <a:off x="7639517" y="1247303"/>
                <a:ext cx="811487" cy="523220"/>
              </a:xfrm>
              <a:prstGeom prst="stripedRightArrow">
                <a:avLst/>
              </a:prstGeom>
              <a:solidFill>
                <a:schemeClr val="accent1">
                  <a:lumMod val="2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79" name="Группа 78"/>
            <p:cNvGrpSpPr/>
            <p:nvPr/>
          </p:nvGrpSpPr>
          <p:grpSpPr>
            <a:xfrm>
              <a:off x="8453903" y="1792291"/>
              <a:ext cx="811487" cy="790652"/>
              <a:chOff x="7639517" y="1095090"/>
              <a:chExt cx="811487" cy="790652"/>
            </a:xfrm>
          </p:grpSpPr>
          <p:cxnSp>
            <p:nvCxnSpPr>
              <p:cNvPr id="96" name="Прямая соединительная линия 95"/>
              <p:cNvCxnSpPr/>
              <p:nvPr/>
            </p:nvCxnSpPr>
            <p:spPr>
              <a:xfrm>
                <a:off x="7639517" y="1095090"/>
                <a:ext cx="0" cy="7906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Штриховая стрелка вправо 96"/>
              <p:cNvSpPr/>
              <p:nvPr/>
            </p:nvSpPr>
            <p:spPr>
              <a:xfrm>
                <a:off x="7639517" y="1247303"/>
                <a:ext cx="811487" cy="523220"/>
              </a:xfrm>
              <a:prstGeom prst="stripedRightArrow">
                <a:avLst/>
              </a:prstGeom>
              <a:solidFill>
                <a:schemeClr val="accent1">
                  <a:lumMod val="2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80" name="Группа 79"/>
            <p:cNvGrpSpPr/>
            <p:nvPr/>
          </p:nvGrpSpPr>
          <p:grpSpPr>
            <a:xfrm>
              <a:off x="8453903" y="2782736"/>
              <a:ext cx="811487" cy="790652"/>
              <a:chOff x="7639517" y="1095090"/>
              <a:chExt cx="811487" cy="790652"/>
            </a:xfrm>
          </p:grpSpPr>
          <p:cxnSp>
            <p:nvCxnSpPr>
              <p:cNvPr id="94" name="Прямая соединительная линия 93"/>
              <p:cNvCxnSpPr/>
              <p:nvPr/>
            </p:nvCxnSpPr>
            <p:spPr>
              <a:xfrm>
                <a:off x="7639517" y="1095090"/>
                <a:ext cx="0" cy="7906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Штриховая стрелка вправо 94"/>
              <p:cNvSpPr/>
              <p:nvPr/>
            </p:nvSpPr>
            <p:spPr>
              <a:xfrm>
                <a:off x="7639517" y="1247303"/>
                <a:ext cx="811487" cy="523220"/>
              </a:xfrm>
              <a:prstGeom prst="stripedRightArrow">
                <a:avLst/>
              </a:prstGeom>
              <a:solidFill>
                <a:schemeClr val="accent1">
                  <a:lumMod val="2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81" name="Line 20"/>
            <p:cNvSpPr>
              <a:spLocks noChangeShapeType="1"/>
            </p:cNvSpPr>
            <p:nvPr/>
          </p:nvSpPr>
          <p:spPr bwMode="auto">
            <a:xfrm>
              <a:off x="346841" y="2672214"/>
              <a:ext cx="11337913" cy="48007"/>
            </a:xfrm>
            <a:prstGeom prst="line">
              <a:avLst/>
            </a:prstGeom>
            <a:noFill/>
            <a:ln w="41275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2" name="Line 20"/>
            <p:cNvSpPr>
              <a:spLocks noChangeShapeType="1"/>
            </p:cNvSpPr>
            <p:nvPr/>
          </p:nvSpPr>
          <p:spPr bwMode="auto">
            <a:xfrm>
              <a:off x="420781" y="3993602"/>
              <a:ext cx="11337913" cy="48008"/>
            </a:xfrm>
            <a:prstGeom prst="line">
              <a:avLst/>
            </a:prstGeom>
            <a:noFill/>
            <a:ln w="41275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cxnSp>
          <p:nvCxnSpPr>
            <p:cNvPr id="92" name="Прямая соединительная линия 91"/>
            <p:cNvCxnSpPr/>
            <p:nvPr/>
          </p:nvCxnSpPr>
          <p:spPr>
            <a:xfrm>
              <a:off x="8453903" y="3742178"/>
              <a:ext cx="0" cy="7906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Прямая соединительная линия 89"/>
            <p:cNvCxnSpPr/>
            <p:nvPr/>
          </p:nvCxnSpPr>
          <p:spPr>
            <a:xfrm>
              <a:off x="8453902" y="4716163"/>
              <a:ext cx="0" cy="7906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>
              <a:off x="8431245" y="5750674"/>
              <a:ext cx="0" cy="7906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Picture 16" descr="Похожее изображ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41767" y="6061864"/>
            <a:ext cx="1693696" cy="1596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" descr="C:\Users\user\Desktop\самурык\скачанные файлы (1)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8" t="9200" r="10580" b="5053"/>
          <a:stretch/>
        </p:blipFill>
        <p:spPr bwMode="auto">
          <a:xfrm>
            <a:off x="288227" y="5514677"/>
            <a:ext cx="1725596" cy="2245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43166" y="5778648"/>
            <a:ext cx="5413375" cy="45967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1942" y="4434951"/>
            <a:ext cx="98445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ОБУЧЕНИЯ ЯЗЫКАМИ ВЗРОСЛОГО НАСЕЛЕНИЯ ОБЛАСТИ</a:t>
            </a:r>
            <a:endParaRPr lang="ru-RU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601801" y="4883675"/>
            <a:ext cx="91468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kk-KZ" sz="1600" b="1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ЯЗЫКОВЫЕ КУРСЫ: г. Актобе, Мартукском, Каргалинском, Хромтауском </a:t>
            </a:r>
            <a:r>
              <a:rPr lang="kk-KZ" sz="16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районах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kk-KZ" sz="1600" b="1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ДИСТАНЦИОННОЕ ОБУЧЕНИЕ: На сайте </a:t>
            </a:r>
            <a:r>
              <a:rPr lang="en-US" sz="1600" b="1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www.til-aktobe.kz</a:t>
            </a:r>
            <a:r>
              <a:rPr lang="ru-RU" sz="1600" b="1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циклы уроков по </a:t>
            </a:r>
            <a:r>
              <a:rPr lang="kk-KZ" sz="16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уровням</a:t>
            </a:r>
          </a:p>
        </p:txBody>
      </p:sp>
      <p:grpSp>
        <p:nvGrpSpPr>
          <p:cNvPr id="59" name="Группа 58"/>
          <p:cNvGrpSpPr/>
          <p:nvPr/>
        </p:nvGrpSpPr>
        <p:grpSpPr>
          <a:xfrm>
            <a:off x="4045224" y="6088846"/>
            <a:ext cx="6624736" cy="1644365"/>
            <a:chOff x="4089831" y="6328544"/>
            <a:chExt cx="7602290" cy="1527832"/>
          </a:xfrm>
        </p:grpSpPr>
        <p:pic>
          <p:nvPicPr>
            <p:cNvPr id="60" name="Рисунок 5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6" t="3888" r="8615" b="9208"/>
            <a:stretch/>
          </p:blipFill>
          <p:spPr>
            <a:xfrm>
              <a:off x="4089831" y="6328544"/>
              <a:ext cx="1271751" cy="1483972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7306" y="6330319"/>
              <a:ext cx="1272023" cy="1482896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00" name="Рисунок 99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1874" y="6339207"/>
              <a:ext cx="1244113" cy="1517169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01" name="Рисунок 100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3" t="3000" r="6132" b="7435"/>
            <a:stretch/>
          </p:blipFill>
          <p:spPr>
            <a:xfrm>
              <a:off x="7905987" y="6341941"/>
              <a:ext cx="1258777" cy="1496789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02" name="Рисунок 101"/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736" y="6340004"/>
              <a:ext cx="1238990" cy="15006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03" name="Рисунок 102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6" t="6547" r="9579" b="7435"/>
            <a:stretch/>
          </p:blipFill>
          <p:spPr>
            <a:xfrm>
              <a:off x="10420098" y="6340003"/>
              <a:ext cx="1272023" cy="1500662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</p:grpSp>
    </p:spTree>
    <p:extLst>
      <p:ext uri="{BB962C8B-B14F-4D97-AF65-F5344CB8AC3E}">
        <p14:creationId xmlns:p14="http://schemas.microsoft.com/office/powerpoint/2010/main" val="222998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32425" y="264009"/>
            <a:ext cx="68884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264 </a:t>
            </a:r>
            <a:r>
              <a:rPr lang="kk-KZ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001 015</a:t>
            </a:r>
            <a:r>
              <a:rPr lang="kk-KZ" sz="18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800" b="1" dirty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УСЛУГИ ПО РЕАЛИЗАЦИИ ГОСУДАРСТВЕННОЙ ПОЛИТИКИ В СФЕРЕ </a:t>
            </a:r>
            <a:endParaRPr lang="kk-KZ" sz="1800" b="1" dirty="0" smtClean="0">
              <a:solidFill>
                <a:schemeClr val="accent5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kk-KZ" sz="1800" b="1" dirty="0" smtClean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</a:t>
            </a:r>
            <a:r>
              <a:rPr lang="kk-KZ" sz="1800" b="1" dirty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ЯЗЫКОВ НА МЕСТНОМ </a:t>
            </a:r>
            <a:r>
              <a:rPr lang="kk-KZ" sz="1800" b="1" dirty="0" smtClean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УРОВНЕ</a:t>
            </a:r>
            <a:endParaRPr lang="ru-RU" sz="1800" dirty="0">
              <a:solidFill>
                <a:schemeClr val="accent5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443" b="97414" l="54914" r="99004">
                        <a14:foregroundMark x1="58433" y1="53879" x2="72643" y2="52155"/>
                        <a14:foregroundMark x1="56574" y1="48994" x2="56507" y2="5589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12" t="22836" b="150"/>
          <a:stretch/>
        </p:blipFill>
        <p:spPr>
          <a:xfrm>
            <a:off x="270080" y="194167"/>
            <a:ext cx="2166328" cy="1155345"/>
          </a:xfrm>
          <a:prstGeom prst="round2DiagRect">
            <a:avLst>
              <a:gd name="adj1" fmla="val 38485"/>
              <a:gd name="adj2" fmla="val 0"/>
            </a:avLst>
          </a:prstGeom>
          <a:ln w="19050"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912876" y="1755775"/>
            <a:ext cx="9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 НА ФОНД ОПЛАТЫ ТРУДА СОСТАВЛЯЕТ – 66 584,0 ТЫС. ТЕНГЕ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CEE7B8DF-F462-4231-BCD1-ECAAC2A5F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" r="7205" b="57679"/>
          <a:stretch/>
        </p:blipFill>
        <p:spPr bwMode="auto">
          <a:xfrm rot="10800000" flipH="1" flipV="1">
            <a:off x="2" y="1358100"/>
            <a:ext cx="10826748" cy="138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" name="Прямоугольник 56"/>
          <p:cNvSpPr/>
          <p:nvPr/>
        </p:nvSpPr>
        <p:spPr>
          <a:xfrm>
            <a:off x="912876" y="2217140"/>
            <a:ext cx="9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 НА СОДЕРЖАНИЕ СОСТАВЛЯЕТ –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36 254,0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ТЫС. ТЕНГЕ</a:t>
            </a:r>
            <a:endParaRPr lang="kk-KZ" sz="1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443" b="97414" l="54914" r="99004">
                        <a14:foregroundMark x1="58433" y1="53879" x2="72643" y2="52155"/>
                        <a14:foregroundMark x1="56574" y1="48994" x2="56507" y2="5589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12" t="22836" b="150"/>
          <a:stretch/>
        </p:blipFill>
        <p:spPr>
          <a:xfrm>
            <a:off x="266097" y="3062739"/>
            <a:ext cx="2166328" cy="1278407"/>
          </a:xfrm>
          <a:prstGeom prst="round2DiagRect">
            <a:avLst>
              <a:gd name="adj1" fmla="val 38485"/>
              <a:gd name="adj2" fmla="val 0"/>
            </a:avLst>
          </a:prstGeom>
          <a:ln w="19050">
            <a:noFill/>
          </a:ln>
        </p:spPr>
      </p:pic>
      <p:sp>
        <p:nvSpPr>
          <p:cNvPr id="59" name="Прямоугольник 58"/>
          <p:cNvSpPr/>
          <p:nvPr/>
        </p:nvSpPr>
        <p:spPr>
          <a:xfrm>
            <a:off x="2245024" y="3339952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264 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002 015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ГОСУДАРСТВЕННОГО </a:t>
            </a:r>
            <a:endParaRPr lang="kk-KZ" sz="1800" b="1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ЯЗЫКА И </a:t>
            </a: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ДРУГИХ ЯЗЫКОВ НАРОДА КАЗАХСТАНА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Picture 3">
            <a:extLst>
              <a:ext uri="{FF2B5EF4-FFF2-40B4-BE49-F238E27FC236}">
                <a16:creationId xmlns:a16="http://schemas.microsoft.com/office/drawing/2014/main" id="{CEE7B8DF-F462-4231-BCD1-ECAAC2A5F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" r="7205" b="57679"/>
          <a:stretch/>
        </p:blipFill>
        <p:spPr bwMode="auto">
          <a:xfrm rot="10800000" flipH="1" flipV="1">
            <a:off x="-32053" y="4228768"/>
            <a:ext cx="10826748" cy="138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" name="Прямоугольник 60"/>
          <p:cNvSpPr/>
          <p:nvPr/>
        </p:nvSpPr>
        <p:spPr>
          <a:xfrm rot="10800000" flipV="1">
            <a:off x="912875" y="4493096"/>
            <a:ext cx="90009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 НА ФОНД ОПЛАТЫ ТРУДА СОСТАВЛЯЕТ – 48 460,0 ТЫС. ТЕНГЕ</a:t>
            </a:r>
          </a:p>
        </p:txBody>
      </p:sp>
      <p:sp>
        <p:nvSpPr>
          <p:cNvPr id="62" name="Прямоугольник 61"/>
          <p:cNvSpPr/>
          <p:nvPr/>
        </p:nvSpPr>
        <p:spPr>
          <a:xfrm rot="10800000" flipV="1">
            <a:off x="912876" y="4962640"/>
            <a:ext cx="9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 НА СОДЕРЖАНИЕ СОСТАВЛЯЕТ </a:t>
            </a:r>
            <a:r>
              <a:rPr lang="kk-KZ" sz="1800" b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19 839,0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ТЫС. ТЕНГЕ</a:t>
            </a:r>
            <a:endParaRPr lang="kk-KZ" sz="1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9" t="24653" r="16792" b="21319"/>
          <a:stretch/>
        </p:blipFill>
        <p:spPr>
          <a:xfrm rot="10800000">
            <a:off x="8349162" y="24494"/>
            <a:ext cx="2248789" cy="1217696"/>
          </a:xfrm>
          <a:prstGeom prst="rect">
            <a:avLst/>
          </a:prstGeom>
          <a:scene3d>
            <a:camera prst="orthographicFront">
              <a:rot lat="0" lon="1200000" rev="0"/>
            </a:camera>
            <a:lightRig rig="threePt" dir="t"/>
          </a:scene3d>
        </p:spPr>
      </p:pic>
      <p:sp>
        <p:nvSpPr>
          <p:cNvPr id="64" name="TextBox 63"/>
          <p:cNvSpPr txBox="1"/>
          <p:nvPr/>
        </p:nvSpPr>
        <p:spPr>
          <a:xfrm>
            <a:off x="8798812" y="537572"/>
            <a:ext cx="190259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kk-KZ" sz="1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102 838</a:t>
            </a:r>
            <a:r>
              <a:rPr lang="kk-KZ" sz="1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endParaRPr lang="kk-KZ" sz="1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тыс.тенге</a:t>
            </a:r>
            <a:endParaRPr lang="ru-RU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9" t="24653" r="16792" b="21319"/>
          <a:stretch/>
        </p:blipFill>
        <p:spPr>
          <a:xfrm rot="10800000">
            <a:off x="8317107" y="2862970"/>
            <a:ext cx="2477588" cy="1294469"/>
          </a:xfrm>
          <a:prstGeom prst="rect">
            <a:avLst/>
          </a:prstGeom>
          <a:scene3d>
            <a:camera prst="orthographicFront">
              <a:rot lat="0" lon="1200000" rev="0"/>
            </a:camera>
            <a:lightRig rig="threePt" dir="t"/>
          </a:scene3d>
        </p:spPr>
      </p:pic>
      <p:sp>
        <p:nvSpPr>
          <p:cNvPr id="66" name="TextBox 65"/>
          <p:cNvSpPr txBox="1"/>
          <p:nvPr/>
        </p:nvSpPr>
        <p:spPr>
          <a:xfrm>
            <a:off x="8645021" y="3413221"/>
            <a:ext cx="1952929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kk-KZ" sz="1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68 299,0</a:t>
            </a:r>
            <a:endParaRPr lang="kk-KZ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тыс.тенге</a:t>
            </a:r>
            <a:endParaRPr lang="ru-RU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Line 20"/>
          <p:cNvSpPr>
            <a:spLocks noChangeShapeType="1"/>
          </p:cNvSpPr>
          <p:nvPr/>
        </p:nvSpPr>
        <p:spPr bwMode="auto">
          <a:xfrm>
            <a:off x="506916" y="2577895"/>
            <a:ext cx="9697507" cy="32056"/>
          </a:xfrm>
          <a:prstGeom prst="line">
            <a:avLst/>
          </a:prstGeom>
          <a:noFill/>
          <a:ln w="41275" cap="rnd">
            <a:solidFill>
              <a:srgbClr val="5F5F5F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Line 20"/>
          <p:cNvSpPr>
            <a:spLocks noChangeShapeType="1"/>
          </p:cNvSpPr>
          <p:nvPr/>
        </p:nvSpPr>
        <p:spPr bwMode="auto">
          <a:xfrm>
            <a:off x="564622" y="5438883"/>
            <a:ext cx="9697507" cy="32056"/>
          </a:xfrm>
          <a:prstGeom prst="line">
            <a:avLst/>
          </a:prstGeom>
          <a:noFill/>
          <a:ln w="41275" cap="rnd">
            <a:solidFill>
              <a:srgbClr val="5F5F5F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443" b="97414" l="54914" r="99004">
                        <a14:foregroundMark x1="58433" y1="53879" x2="72643" y2="52155"/>
                        <a14:foregroundMark x1="56574" y1="48994" x2="56507" y2="5589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12" t="22836" b="150"/>
          <a:stretch/>
        </p:blipFill>
        <p:spPr>
          <a:xfrm>
            <a:off x="2" y="5764014"/>
            <a:ext cx="2166328" cy="1155345"/>
          </a:xfrm>
          <a:prstGeom prst="round2DiagRect">
            <a:avLst>
              <a:gd name="adj1" fmla="val 38485"/>
              <a:gd name="adj2" fmla="val 0"/>
            </a:avLst>
          </a:prstGeom>
          <a:ln w="19050">
            <a:noFill/>
          </a:ln>
        </p:spPr>
      </p:pic>
      <p:sp>
        <p:nvSpPr>
          <p:cNvPr id="2" name="Прямоугольник 1"/>
          <p:cNvSpPr/>
          <p:nvPr/>
        </p:nvSpPr>
        <p:spPr>
          <a:xfrm rot="10800000" flipV="1">
            <a:off x="1941593" y="6017033"/>
            <a:ext cx="67034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264 </a:t>
            </a:r>
            <a:r>
              <a:rPr lang="kk-KZ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003 </a:t>
            </a:r>
            <a:r>
              <a:rPr lang="kk-KZ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015</a:t>
            </a:r>
            <a:r>
              <a:rPr lang="kk-KZ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Капитальные расходы государственного органа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9" t="24653" r="16792" b="21319"/>
          <a:stretch/>
        </p:blipFill>
        <p:spPr>
          <a:xfrm rot="10800000">
            <a:off x="8349159" y="5520227"/>
            <a:ext cx="2445535" cy="1399132"/>
          </a:xfrm>
          <a:prstGeom prst="rect">
            <a:avLst/>
          </a:prstGeom>
          <a:scene3d>
            <a:camera prst="orthographicFront">
              <a:rot lat="0" lon="1200000" rev="0"/>
            </a:camera>
            <a:lightRig rig="threePt" dir="t"/>
          </a:scene3d>
        </p:spPr>
      </p:pic>
      <p:sp>
        <p:nvSpPr>
          <p:cNvPr id="5" name="Прямоугольник 4"/>
          <p:cNvSpPr/>
          <p:nvPr/>
        </p:nvSpPr>
        <p:spPr>
          <a:xfrm rot="10800000" flipV="1">
            <a:off x="8509718" y="5874665"/>
            <a:ext cx="23170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sz="1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460,0</a:t>
            </a:r>
            <a:endParaRPr lang="kk-KZ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тыс.тенге</a:t>
            </a:r>
            <a:endParaRPr lang="ru-RU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52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Firm Format - template">
  <a:themeElements>
    <a:clrScheme name="Custom 15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9F0FF"/>
      </a:accent1>
      <a:accent2>
        <a:srgbClr val="00ADEF"/>
      </a:accent2>
      <a:accent3>
        <a:srgbClr val="0065BD"/>
      </a:accent3>
      <a:accent4>
        <a:srgbClr val="002960"/>
      </a:accent4>
      <a:accent5>
        <a:srgbClr val="F9C61C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Firm Format - template 1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DFDFDF"/>
        </a:accent5>
        <a:accent6>
          <a:srgbClr val="009CD9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irm Format - template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E1F6FF"/>
        </a:accent5>
        <a:accent6>
          <a:srgbClr val="009CD9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LOP - normal" id="{9B1EEE48-FBB1-4441-A18B-EA0D61F9D5CF}" vid="{46CCEF6C-6F35-4EC3-B141-99BB08E4FC4A}"/>
    </a:ext>
  </a:extLst>
</a:theme>
</file>

<file path=ppt/theme/theme2.xml><?xml version="1.0" encoding="utf-8"?>
<a:theme xmlns:a="http://schemas.openxmlformats.org/drawingml/2006/main" name="7_Firm Format - template">
  <a:themeElements>
    <a:clrScheme name="Custom 15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9F0FF"/>
      </a:accent1>
      <a:accent2>
        <a:srgbClr val="00ADEF"/>
      </a:accent2>
      <a:accent3>
        <a:srgbClr val="0065BD"/>
      </a:accent3>
      <a:accent4>
        <a:srgbClr val="002960"/>
      </a:accent4>
      <a:accent5>
        <a:srgbClr val="F9C61C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LOP - normal" id="{9B1EEE48-FBB1-4441-A18B-EA0D61F9D5CF}" vid="{46CCEF6C-6F35-4EC3-B141-99BB08E4FC4A}"/>
    </a:ext>
  </a:extLst>
</a:theme>
</file>

<file path=ppt/theme/theme3.xml><?xml version="1.0" encoding="utf-8"?>
<a:theme xmlns:a="http://schemas.openxmlformats.org/drawingml/2006/main" name="2_Firm Format - template">
  <a:themeElements>
    <a:clrScheme name="1_Firm Format - template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9F0FF"/>
      </a:accent1>
      <a:accent2>
        <a:srgbClr val="00ADEF"/>
      </a:accent2>
      <a:accent3>
        <a:srgbClr val="FFFFFF"/>
      </a:accent3>
      <a:accent4>
        <a:srgbClr val="000000"/>
      </a:accent4>
      <a:accent5>
        <a:srgbClr val="E1F6FF"/>
      </a:accent5>
      <a:accent6>
        <a:srgbClr val="009CD9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Firm Format - template 1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DFDFDF"/>
        </a:accent5>
        <a:accent6>
          <a:srgbClr val="009CD9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irm Format - template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E1F6FF"/>
        </a:accent5>
        <a:accent6>
          <a:srgbClr val="009CD9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LOP - normal" id="{9B1EEE48-FBB1-4441-A18B-EA0D61F9D5CF}" vid="{46CCEF6C-6F35-4EC3-B141-99BB08E4FC4A}"/>
    </a:ext>
  </a:extLst>
</a:theme>
</file>

<file path=ppt/theme/theme4.xml><?xml version="1.0" encoding="utf-8"?>
<a:theme xmlns:a="http://schemas.openxmlformats.org/drawingml/2006/main" name="4_Firm Format - template">
  <a:themeElements>
    <a:clrScheme name="Custom 15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9F0FF"/>
      </a:accent1>
      <a:accent2>
        <a:srgbClr val="00ADEF"/>
      </a:accent2>
      <a:accent3>
        <a:srgbClr val="0065BD"/>
      </a:accent3>
      <a:accent4>
        <a:srgbClr val="002960"/>
      </a:accent4>
      <a:accent5>
        <a:srgbClr val="F9C61C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Firm Format - template 1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DFDFDF"/>
        </a:accent5>
        <a:accent6>
          <a:srgbClr val="009CD9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irm Format - template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E1F6FF"/>
        </a:accent5>
        <a:accent6>
          <a:srgbClr val="009CD9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LOP - normal" id="{9B1EEE48-FBB1-4441-A18B-EA0D61F9D5CF}" vid="{46CCEF6C-6F35-4EC3-B141-99BB08E4FC4A}"/>
    </a:ext>
  </a:extLst>
</a:theme>
</file>

<file path=ppt/theme/theme5.xml><?xml version="1.0" encoding="utf-8"?>
<a:theme xmlns:a="http://schemas.openxmlformats.org/drawingml/2006/main" name="8_Firm Format - template">
  <a:themeElements>
    <a:clrScheme name="Custom 15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9F0FF"/>
      </a:accent1>
      <a:accent2>
        <a:srgbClr val="00ADEF"/>
      </a:accent2>
      <a:accent3>
        <a:srgbClr val="0065BD"/>
      </a:accent3>
      <a:accent4>
        <a:srgbClr val="002960"/>
      </a:accent4>
      <a:accent5>
        <a:srgbClr val="F9C61C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LOP - normal" id="{9B1EEE48-FBB1-4441-A18B-EA0D61F9D5CF}" vid="{46CCEF6C-6F35-4EC3-B141-99BB08E4FC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14777</TotalTime>
  <Words>246</Words>
  <Application>Microsoft Office PowerPoint</Application>
  <PresentationFormat>B4 (ISO) (250x353 мм)</PresentationFormat>
  <Paragraphs>40</Paragraphs>
  <Slides>4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1_Firm Format - template</vt:lpstr>
      <vt:lpstr>7_Firm Format - template</vt:lpstr>
      <vt:lpstr>2_Firm Format - template</vt:lpstr>
      <vt:lpstr>4_Firm Format - template</vt:lpstr>
      <vt:lpstr>8_Firm Format - template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Направление «Производительная занятость»</dc:title>
  <dc:creator>Кетепов Н.Н.</dc:creator>
  <cp:lastModifiedBy>Сағындықова Амангүл Нұрланқызы</cp:lastModifiedBy>
  <cp:revision>1612</cp:revision>
  <cp:lastPrinted>2022-10-17T07:23:47Z</cp:lastPrinted>
  <dcterms:created xsi:type="dcterms:W3CDTF">2017-09-27T06:28:50Z</dcterms:created>
  <dcterms:modified xsi:type="dcterms:W3CDTF">2026-08-05T11:01:56Z</dcterms:modified>
</cp:coreProperties>
</file>