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1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3" autoAdjust="0"/>
    <p:restoredTop sz="94660"/>
  </p:normalViewPr>
  <p:slideViewPr>
    <p:cSldViewPr showGuides="1">
      <p:cViewPr varScale="1">
        <p:scale>
          <a:sx n="74" d="100"/>
          <a:sy n="74" d="100"/>
        </p:scale>
        <p:origin x="10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196975"/>
            <a:ext cx="8207375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2422525"/>
            <a:ext cx="8212138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268750"/>
            <a:ext cx="7776864" cy="208119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Гражданский бюджет бюджета</a:t>
            </a: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 «Аппарат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акима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щыбулакского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округа Илийского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района» </a:t>
            </a:r>
            <a:r>
              <a:rPr lang="en-US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 месяц 202</a:t>
            </a:r>
            <a:r>
              <a:rPr lang="en-US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3276238" y="5805264"/>
            <a:ext cx="3167063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1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2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sz="2400" b="1" dirty="0" smtClean="0">
                <a:latin typeface="Times New Roman" panose="02020603050405020304" pitchFamily="18" charset="0"/>
              </a:rPr>
              <a:t>М.Туймебаев </a:t>
            </a:r>
            <a:r>
              <a:rPr lang="en-US" sz="2400" b="1" dirty="0" err="1" smtClean="0">
                <a:latin typeface="Times New Roman" panose="02020603050405020304" pitchFamily="18" charset="0"/>
              </a:rPr>
              <a:t>ауылы</a:t>
            </a:r>
            <a:r>
              <a:rPr lang="en-US" sz="2400" b="1" dirty="0" smtClean="0">
                <a:latin typeface="Times New Roman" panose="02020603050405020304" pitchFamily="18" charset="0"/>
              </a:rPr>
              <a:t>  202</a:t>
            </a:r>
            <a:r>
              <a:rPr lang="en-US" altLang="en-US" sz="2400" b="1" dirty="0" smtClean="0">
                <a:latin typeface="Times New Roman" panose="02020603050405020304" pitchFamily="18" charset="0"/>
              </a:rPr>
              <a:t>6</a:t>
            </a:r>
            <a:r>
              <a:rPr lang="en-US" sz="2400" b="1" dirty="0" smtClean="0">
                <a:latin typeface="Times New Roman" panose="02020603050405020304" pitchFamily="18" charset="0"/>
              </a:rPr>
              <a:t>г</a:t>
            </a:r>
            <a:r>
              <a:rPr lang="ru-RU" sz="2400" b="1" dirty="0" smtClean="0">
                <a:latin typeface="Times New Roman" panose="02020603050405020304" pitchFamily="18" charset="0"/>
              </a:rPr>
              <a:t>.</a:t>
            </a:r>
            <a:endParaRPr lang="ru-RU" sz="24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>
          <a:xfrm>
            <a:off x="213995" y="373380"/>
            <a:ext cx="8739505" cy="60521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Наименование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государственного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учреждения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1241104 -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ГУ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"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Аппарат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акима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ащыбулакского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сельского округа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"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Вид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бюджета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06 -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Бюджеты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города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районного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значения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поселка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сельского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Месторасположение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090404 -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Ащыбулакский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селский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Илийского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района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Источник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финансирования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1 -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Администратор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Бюджетных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программ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124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Аппарат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акима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города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районного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значения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поселка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сельского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Единица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измериния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Те</a:t>
            </a:r>
            <a:r>
              <a:rPr lang=""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ң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ге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455" y="260772"/>
            <a:ext cx="8928992" cy="504056"/>
          </a:xfrm>
        </p:spPr>
        <p:txBody>
          <a:bodyPr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ащыбулакского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округа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Илийского района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 месяц 202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года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51460" y="1052830"/>
          <a:ext cx="8606155" cy="53314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1480"/>
                <a:gridCol w="3329940"/>
                <a:gridCol w="1297940"/>
                <a:gridCol w="1276350"/>
                <a:gridCol w="1118235"/>
                <a:gridCol w="1172210"/>
              </a:tblGrid>
              <a:tr h="265430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9144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функциональной группы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Утв. бюджет на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alt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бюджет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alt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роста, 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Касса</a:t>
                      </a:r>
                      <a:endParaRPr lang="en-US" alt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51790">
                <a:tc gridSpan="6">
                  <a:txBody>
                    <a:bodyPr/>
                    <a:lstStyle/>
                    <a:p>
                      <a:r>
                        <a:rPr lang="en-US" alt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Расходы</a:t>
                      </a:r>
                      <a:endParaRPr lang="en-US" alt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006 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</a:t>
                      </a:r>
                      <a:r>
                        <a:rPr lang="en-US" alt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культурно</a:t>
                      </a:r>
                      <a:r>
                        <a:rPr lang="en-US" alt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досуговой</a:t>
                      </a:r>
                      <a:r>
                        <a:rPr lang="en-US" alt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работы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952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952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28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008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Освещение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улиц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населенных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пунктах</a:t>
                      </a:r>
                      <a:endParaRPr lang="en-US" alt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26238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057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009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санитарии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населенных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пунктов</a:t>
                      </a:r>
                      <a:endParaRPr lang="en-US" alt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/>
                          <a:ea typeface="+mn-ea"/>
                          <a:cs typeface="+mn-cs"/>
                        </a:rPr>
                        <a:t>25000</a:t>
                      </a:r>
                      <a:endParaRPr kumimoji="0" lang="en-US" alt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6546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011 </a:t>
                      </a:r>
                      <a:r>
                        <a:rPr lang="en-US" alt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Благоустройство</a:t>
                      </a:r>
                      <a:r>
                        <a:rPr lang="en-US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и</a:t>
                      </a:r>
                      <a:r>
                        <a:rPr lang="en-US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озеленение</a:t>
                      </a:r>
                      <a:r>
                        <a:rPr lang="en-US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населенных</a:t>
                      </a:r>
                      <a:r>
                        <a:rPr lang="en-US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пунктов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597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013 </a:t>
                      </a:r>
                      <a:r>
                        <a:rPr lang="en-US" alt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Обеспечение функционирования</a:t>
                      </a:r>
                      <a:r>
                        <a:rPr lang="en-US" alt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en-US" alt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автомобильных</a:t>
                      </a:r>
                      <a:r>
                        <a:rPr lang="en-US" alt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дорог</a:t>
                      </a:r>
                      <a:endParaRPr lang="en-US" alt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4958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 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</a:t>
                      </a:r>
                      <a:r>
                        <a:rPr lang="en-US" alt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мероприятий</a:t>
                      </a:r>
                      <a:r>
                        <a:rPr lang="en-US" alt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</a:t>
                      </a:r>
                      <a:r>
                        <a:rPr lang="en-US" alt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решения</a:t>
                      </a:r>
                      <a:r>
                        <a:rPr lang="en-US" alt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вопросо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обустройства населенных пунктов</a:t>
                      </a:r>
                      <a:endParaRPr lang="en-US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ABLE_ENDDRAG_ORIGIN_RECT" val="677*466"/>
  <p:tag name="TABLE_ENDDRAG_RECT" val="14*48*677*466"/>
</p:tagLst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1276</Words>
  <Application>WPS Presentation</Application>
  <PresentationFormat>Экран (4:3)</PresentationFormat>
  <Paragraphs>124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3" baseType="lpstr">
      <vt:lpstr>Arial</vt:lpstr>
      <vt:lpstr>SimSun</vt:lpstr>
      <vt:lpstr>Wingdings</vt:lpstr>
      <vt:lpstr>Times New Roman</vt:lpstr>
      <vt:lpstr>Tahoma</vt:lpstr>
      <vt:lpstr>Times New Roman</vt:lpstr>
      <vt:lpstr>Microsoft YaHei</vt:lpstr>
      <vt:lpstr>Arial Unicode MS</vt:lpstr>
      <vt:lpstr>Calibri</vt:lpstr>
      <vt:lpstr>Blue Waves</vt:lpstr>
      <vt:lpstr>Гражданский бюджет бюджета               ГУ «Аппарат акима Ащыбулакского сельского округа Илийского района»    на Февраль месяц 2026 года</vt:lpstr>
      <vt:lpstr>PowerPoint 演示文稿</vt:lpstr>
      <vt:lpstr>Бюджет ащыбулакского сельского округа  Илийского района на февраль месяц 2026 года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бюджета ГУ «Аппарат акима Байсеркенского сельского округа Илийского района» на 2019 год</dc:title>
  <dc:creator>User</dc:creator>
  <cp:lastModifiedBy>Admin</cp:lastModifiedBy>
  <cp:revision>29</cp:revision>
  <dcterms:created xsi:type="dcterms:W3CDTF">2019-10-31T04:28:00Z</dcterms:created>
  <dcterms:modified xsi:type="dcterms:W3CDTF">2026-06-26T04:34:14Z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39D5E2A403AB4C7BADCDAF214BDCCB86_13</vt:lpwstr>
  </property>
  <property fmtid="{D5CDD505-2E9C-101B-9397-08002B2CF9AE}" pid="3" name="KSOProductBuildVer">
    <vt:lpwstr>1049-12.2.0.23203</vt:lpwstr>
  </property>
</Properties>
</file>