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sldIdLst>
    <p:sldId id="256" r:id="rId2"/>
    <p:sldId id="265" r:id="rId3"/>
    <p:sldId id="264" r:id="rId4"/>
    <p:sldId id="266" r:id="rId5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4629" autoAdjust="0"/>
  </p:normalViewPr>
  <p:slideViewPr>
    <p:cSldViewPr>
      <p:cViewPr varScale="1">
        <p:scale>
          <a:sx n="115" d="100"/>
          <a:sy n="115" d="100"/>
        </p:scale>
        <p:origin x="157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3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i="0" u="none" strike="noStrike" baseline="0" dirty="0" smtClean="0">
              <a:solidFill>
                <a:schemeClr val="tx2">
                  <a:lumMod val="50000"/>
                </a:schemeClr>
              </a:solidFill>
              <a:latin typeface="Calibri"/>
            </a:rPr>
            <a:t> </a:t>
          </a:r>
          <a:r>
            <a:rPr lang="en-US" sz="2000" b="1" i="0" u="none" strike="noStrike" baseline="0" noProof="1" smtClean="0">
              <a:solidFill>
                <a:schemeClr val="tx2">
                  <a:lumMod val="50000"/>
                </a:schemeClr>
              </a:solidFill>
              <a:latin typeface="Calibri"/>
            </a:rPr>
            <a:t>Бөлім бюджеті</a:t>
          </a:r>
          <a:endParaRPr lang="en-US" sz="2000" noProof="1">
            <a:solidFill>
              <a:schemeClr val="tx2">
                <a:lumMod val="50000"/>
              </a:schemeClr>
            </a:solidFill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045A0472-1892-40E5-8310-1E01A2861B4B}">
      <dgm:prSet phldrT="[Текст]" custScaleX="129481" custScaleY="90931" custRadScaleRad="115431" custRadScaleInc="252369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 dirty="0"/>
        </a:p>
      </dgm:t>
    </dgm:pt>
    <dgm:pt modelId="{0D895C3E-37D9-4BDC-94F0-B747D2DFB46C}" type="parTrans" cxnId="{0B44A3E0-4451-400F-AB44-13F12834A587}">
      <dgm:prSet custScaleX="107014" custLinFactNeighborX="4765" custLinFactNeighborY="-22709"/>
      <dgm:spPr/>
      <dgm:t>
        <a:bodyPr/>
        <a:lstStyle/>
        <a:p>
          <a:endParaRPr lang="ru-RU"/>
        </a:p>
      </dgm:t>
    </dgm:pt>
    <dgm:pt modelId="{F12AA2A4-15EA-499D-B469-023C9293F1FD}" type="sibTrans" cxnId="{0B44A3E0-4451-400F-AB44-13F12834A587}">
      <dgm:prSet/>
      <dgm:spPr/>
      <dgm:t>
        <a:bodyPr/>
        <a:lstStyle/>
        <a:p>
          <a:endParaRPr lang="ru-RU"/>
        </a:p>
      </dgm:t>
    </dgm:pt>
    <dgm:pt modelId="{91694E57-294E-40D1-858A-2EE8F84D0DFE}">
      <dgm:prSet phldrT="[Текст]" custScaleX="129481" custScaleY="90931" custRadScaleRad="115431" custRadScaleInc="252369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 dirty="0"/>
        </a:p>
      </dgm:t>
    </dgm:pt>
    <dgm:pt modelId="{E4D8E9F8-F99F-4423-8122-439653410576}" type="parTrans" cxnId="{E333208A-C244-4298-9AAB-600AAFC4B2CC}">
      <dgm:prSet custScaleX="107014" custLinFactNeighborX="4765" custLinFactNeighborY="-22709"/>
      <dgm:spPr/>
      <dgm:t>
        <a:bodyPr/>
        <a:lstStyle/>
        <a:p>
          <a:endParaRPr lang="ru-RU"/>
        </a:p>
      </dgm:t>
    </dgm:pt>
    <dgm:pt modelId="{4D4A372D-14DD-435D-AAB6-34E667C43D04}" type="sibTrans" cxnId="{E333208A-C244-4298-9AAB-600AAFC4B2CC}">
      <dgm:prSet/>
      <dgm:spPr/>
      <dgm:t>
        <a:bodyPr/>
        <a:lstStyle/>
        <a:p>
          <a:endParaRPr lang="ru-RU"/>
        </a:p>
      </dgm:t>
    </dgm:pt>
    <dgm:pt modelId="{6D2D7EF7-9834-4B79-A906-FDEEF858FF01}">
      <dgm:prSet phldrT="[Текст]" custScaleX="129481" custScaleY="90931" custRadScaleRad="115431" custRadScaleInc="252369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 dirty="0"/>
        </a:p>
      </dgm:t>
    </dgm:pt>
    <dgm:pt modelId="{0059A5F3-83D2-46C1-8B66-14DCD867E96B}" type="parTrans" cxnId="{3D9DD8CD-74DC-4A46-A842-971BF158D6E3}">
      <dgm:prSet custScaleX="107014" custLinFactNeighborX="4765" custLinFactNeighborY="-22709"/>
      <dgm:spPr/>
      <dgm:t>
        <a:bodyPr/>
        <a:lstStyle/>
        <a:p>
          <a:endParaRPr lang="ru-RU"/>
        </a:p>
      </dgm:t>
    </dgm:pt>
    <dgm:pt modelId="{435361F2-D4F4-4F99-BC4D-C02B6A23DC0E}" type="sibTrans" cxnId="{3D9DD8CD-74DC-4A46-A842-971BF158D6E3}">
      <dgm:prSet/>
      <dgm:spPr/>
      <dgm:t>
        <a:bodyPr/>
        <a:lstStyle/>
        <a:p>
          <a:endParaRPr lang="ru-RU"/>
        </a:p>
      </dgm:t>
    </dgm:pt>
    <dgm:pt modelId="{5459472D-D154-4F18-A504-1A1C77999448}">
      <dgm:prSet/>
      <dgm:spPr/>
      <dgm:t>
        <a:bodyPr/>
        <a:lstStyle/>
        <a:p>
          <a:endParaRPr lang="ru-RU" dirty="0"/>
        </a:p>
      </dgm:t>
    </dgm:pt>
    <dgm:pt modelId="{7C473115-B699-425C-9810-12BD3FE6907C}" type="parTrans" cxnId="{51AAF2A1-EC93-4322-A481-C8039ABF4FC9}">
      <dgm:prSet/>
      <dgm:spPr/>
      <dgm:t>
        <a:bodyPr/>
        <a:lstStyle/>
        <a:p>
          <a:endParaRPr lang="ru-RU"/>
        </a:p>
      </dgm:t>
    </dgm:pt>
    <dgm:pt modelId="{9B5A99D9-01AD-4E9F-AD6C-FC8846D5D937}" type="sibTrans" cxnId="{51AAF2A1-EC93-4322-A481-C8039ABF4FC9}">
      <dgm:prSet/>
      <dgm:spPr/>
      <dgm:t>
        <a:bodyPr/>
        <a:lstStyle/>
        <a:p>
          <a:endParaRPr lang="ru-RU"/>
        </a:p>
      </dgm:t>
    </dgm:pt>
    <dgm:pt modelId="{9E7E4F71-8718-427D-A718-48754EB98530}">
      <dgm:prSet/>
      <dgm:spPr/>
      <dgm:t>
        <a:bodyPr/>
        <a:lstStyle/>
        <a:p>
          <a:endParaRPr lang="ru-RU" dirty="0"/>
        </a:p>
      </dgm:t>
    </dgm:pt>
    <dgm:pt modelId="{85C2D752-CCC4-448E-9BBB-08A09765337B}" type="parTrans" cxnId="{2974E03D-3EA9-4C5A-BCC6-DE071000A652}">
      <dgm:prSet/>
      <dgm:spPr/>
      <dgm:t>
        <a:bodyPr/>
        <a:lstStyle/>
        <a:p>
          <a:endParaRPr lang="ru-RU"/>
        </a:p>
      </dgm:t>
    </dgm:pt>
    <dgm:pt modelId="{DC9B946E-6299-481E-B9A2-DC493534CBEE}" type="sibTrans" cxnId="{2974E03D-3EA9-4C5A-BCC6-DE071000A652}">
      <dgm:prSet/>
      <dgm:spPr/>
      <dgm:t>
        <a:bodyPr/>
        <a:lstStyle/>
        <a:p>
          <a:endParaRPr lang="ru-RU"/>
        </a:p>
      </dgm:t>
    </dgm:pt>
    <dgm:pt modelId="{2051108A-FE5D-49C5-A6B8-DE51E8675597}">
      <dgm:prSet phldrT="[Текст]" custScaleX="129481" custScaleY="90931" custRadScaleRad="115431" custRadScaleInc="252369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 dirty="0"/>
        </a:p>
      </dgm:t>
    </dgm:pt>
    <dgm:pt modelId="{10B36173-92BB-4CB3-A8D6-4654FF1A7E12}" type="parTrans" cxnId="{6414BB41-6CD9-46DD-B253-7B9DC93D28D4}">
      <dgm:prSet custScaleX="107014" custLinFactNeighborX="4765" custLinFactNeighborY="-22709"/>
      <dgm:spPr/>
      <dgm:t>
        <a:bodyPr/>
        <a:lstStyle/>
        <a:p>
          <a:endParaRPr lang="ru-RU"/>
        </a:p>
      </dgm:t>
    </dgm:pt>
    <dgm:pt modelId="{E3EE356B-97E3-4BC0-95E8-CD9754BDAF97}" type="sibTrans" cxnId="{6414BB41-6CD9-46DD-B253-7B9DC93D28D4}">
      <dgm:prSet/>
      <dgm:spPr/>
      <dgm:t>
        <a:bodyPr/>
        <a:lstStyle/>
        <a:p>
          <a:endParaRPr lang="ru-RU"/>
        </a:p>
      </dgm:t>
    </dgm:pt>
    <dgm:pt modelId="{6551F088-1FA5-4F64-BA1A-AF84F7DEA2FD}">
      <dgm:prSet custScaleX="156345" custScaleY="92572" custRadScaleRad="119618" custRadScaleInc="-64218"/>
      <dgm:spPr/>
      <dgm:t>
        <a:bodyPr/>
        <a:lstStyle/>
        <a:p>
          <a:endParaRPr lang="ru-RU" dirty="0"/>
        </a:p>
      </dgm:t>
    </dgm:pt>
    <dgm:pt modelId="{9819913D-7365-4B5A-A28E-3DD528B467D8}" type="parTrans" cxnId="{16716C09-13FC-4B69-A0D5-963E3E4407AE}">
      <dgm:prSet custAng="21485450" custScaleX="82095" custLinFactNeighborX="-1467" custLinFactNeighborY="29767"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/>
        </a:p>
      </dgm:t>
    </dgm:pt>
    <dgm:pt modelId="{FFC53694-CA5D-4804-A6DC-627A2BFF2A15}" type="sibTrans" cxnId="{16716C09-13FC-4B69-A0D5-963E3E4407AE}">
      <dgm:prSet/>
      <dgm:spPr/>
      <dgm:t>
        <a:bodyPr/>
        <a:lstStyle/>
        <a:p>
          <a:endParaRPr lang="ru-RU"/>
        </a:p>
      </dgm:t>
    </dgm:pt>
    <dgm:pt modelId="{8A57E485-882A-4898-A880-878E277EBE21}">
      <dgm:prSet custScaleX="124835" custScaleY="80253" custRadScaleRad="79710" custRadScaleInc="34711"/>
      <dgm:spPr/>
      <dgm:t>
        <a:bodyPr/>
        <a:lstStyle/>
        <a:p>
          <a:endParaRPr lang="ru-RU" dirty="0"/>
        </a:p>
      </dgm:t>
    </dgm:pt>
    <dgm:pt modelId="{2DC9EABD-081D-4FBF-91E6-23F4B096E728}" type="parTrans" cxnId="{A86E28D7-837B-4087-96BC-9EC04456D919}">
      <dgm:prSet custScaleX="78271" custLinFactNeighborX="-18431" custLinFactNeighborY="-8913"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/>
        </a:p>
      </dgm:t>
    </dgm:pt>
    <dgm:pt modelId="{A5C98A4A-D83E-4F3C-9625-1B2B9D392FD9}" type="sibTrans" cxnId="{A86E28D7-837B-4087-96BC-9EC04456D919}">
      <dgm:prSet/>
      <dgm:spPr/>
      <dgm:t>
        <a:bodyPr/>
        <a:lstStyle/>
        <a:p>
          <a:endParaRPr lang="ru-RU"/>
        </a:p>
      </dgm:t>
    </dgm:pt>
    <dgm:pt modelId="{20AF7C0C-937F-44A0-A439-08C1AE6B3F6B}">
      <dgm:prSet custScaleX="124835" custScaleY="80253" custRadScaleRad="79710" custRadScaleInc="34711"/>
      <dgm:spPr/>
      <dgm:t>
        <a:bodyPr/>
        <a:lstStyle/>
        <a:p>
          <a:endParaRPr lang="ru-RU" dirty="0"/>
        </a:p>
      </dgm:t>
    </dgm:pt>
    <dgm:pt modelId="{66B6F4AA-91A5-4C73-8249-C72E850E47A1}" type="parTrans" cxnId="{1D496BD3-EBAB-4E1D-84B3-723F88858E2C}">
      <dgm:prSet custScaleX="78271" custLinFactNeighborX="-18431" custLinFactNeighborY="-8913"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/>
        </a:p>
      </dgm:t>
    </dgm:pt>
    <dgm:pt modelId="{CEA203E1-CB67-4C7C-8A39-1E066BDE6F51}" type="sibTrans" cxnId="{1D496BD3-EBAB-4E1D-84B3-723F88858E2C}">
      <dgm:prSet/>
      <dgm:spPr/>
      <dgm:t>
        <a:bodyPr/>
        <a:lstStyle/>
        <a:p>
          <a:endParaRPr lang="ru-RU"/>
        </a:p>
      </dgm:t>
    </dgm:pt>
    <dgm:pt modelId="{D44C5960-CB09-4F0E-BB38-BDFD7C1A913E}">
      <dgm:prSet custScaleX="129481" custScaleY="90931" custRadScaleRad="115431" custRadScaleInc="252369"/>
      <dgm:spPr/>
      <dgm:t>
        <a:bodyPr/>
        <a:lstStyle/>
        <a:p>
          <a:endParaRPr lang="ru-RU" dirty="0"/>
        </a:p>
      </dgm:t>
    </dgm:pt>
    <dgm:pt modelId="{93018E91-CF37-4D4E-B39A-FE008A672A86}" type="parTrans" cxnId="{E4A330B0-CB3B-4B95-AADD-ED0C6E54A44A}">
      <dgm:prSet custScaleX="107014" custLinFactNeighborX="4765" custLinFactNeighborY="-22709"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/>
        </a:p>
      </dgm:t>
    </dgm:pt>
    <dgm:pt modelId="{D7CD2CB2-4150-409B-9965-F224F1F269D0}" type="sibTrans" cxnId="{E4A330B0-CB3B-4B95-AADD-ED0C6E54A44A}">
      <dgm:prSet/>
      <dgm:spPr/>
      <dgm:t>
        <a:bodyPr/>
        <a:lstStyle/>
        <a:p>
          <a:endParaRPr lang="ru-RU"/>
        </a:p>
      </dgm:t>
    </dgm:pt>
    <dgm:pt modelId="{90D0DD94-4376-4AF2-BEDE-BC3A44DD3843}">
      <dgm:prSet/>
      <dgm:spPr/>
      <dgm:t>
        <a:bodyPr/>
        <a:lstStyle/>
        <a:p>
          <a:endParaRPr lang="ru-RU"/>
        </a:p>
      </dgm:t>
    </dgm:pt>
    <dgm:pt modelId="{6FEF1E7A-4A84-4718-B74B-1AA9B3788DB2}" type="parTrans" cxnId="{E2FFC7F5-FCA1-4913-A14C-1AEFF6BD9D51}">
      <dgm:prSet/>
      <dgm:spPr/>
      <dgm:t>
        <a:bodyPr/>
        <a:lstStyle/>
        <a:p>
          <a:endParaRPr lang="ru-RU"/>
        </a:p>
      </dgm:t>
    </dgm:pt>
    <dgm:pt modelId="{97739FEE-3CA6-4F94-9811-83220662BBFD}" type="sibTrans" cxnId="{E2FFC7F5-FCA1-4913-A14C-1AEFF6BD9D51}">
      <dgm:prSet/>
      <dgm:spPr/>
      <dgm:t>
        <a:bodyPr/>
        <a:lstStyle/>
        <a:p>
          <a:endParaRPr lang="ru-RU"/>
        </a:p>
      </dgm:t>
    </dgm:pt>
    <dgm:pt modelId="{66C3639D-996C-485E-B56B-A228BA37E2E5}">
      <dgm:prSet/>
      <dgm:spPr/>
      <dgm:t>
        <a:bodyPr/>
        <a:lstStyle/>
        <a:p>
          <a:r>
            <a:rPr lang="en-US" noProof="1" smtClean="0"/>
            <a:t>001 Ақпараттандыру, мемлекетілікті нығайту және азаматтардың әлеуметтік оптимизмін қалыптастыру, тілдерді дамыту жөніндегі мемлекеттік саясатты іске асыру қызметтері</a:t>
          </a:r>
          <a:endParaRPr lang="en-US" noProof="1"/>
        </a:p>
      </dgm:t>
    </dgm:pt>
    <dgm:pt modelId="{4F44CCB6-FC2D-4E9B-BF9D-E2DA6E555B8D}" type="sibTrans" cxnId="{6EFAE7D4-AD99-4398-90A6-4CF865253855}">
      <dgm:prSet/>
      <dgm:spPr/>
      <dgm:t>
        <a:bodyPr/>
        <a:lstStyle/>
        <a:p>
          <a:endParaRPr lang="ru-RU"/>
        </a:p>
      </dgm:t>
    </dgm:pt>
    <dgm:pt modelId="{E77ED347-6E22-4896-9537-14B62B6B150F}" type="parTrans" cxnId="{6EFAE7D4-AD99-4398-90A6-4CF865253855}">
      <dgm:prSet/>
      <dgm:spPr/>
      <dgm:t>
        <a:bodyPr/>
        <a:lstStyle/>
        <a:p>
          <a:endParaRPr lang="ru-RU"/>
        </a:p>
      </dgm:t>
    </dgm:pt>
    <dgm:pt modelId="{77333A0D-7684-41A4-BCFD-5850CE2AD3C2}">
      <dgm:prSet/>
      <dgm:spPr/>
      <dgm:t>
        <a:bodyPr/>
        <a:lstStyle/>
        <a:p>
          <a:r>
            <a:rPr lang="en-US" noProof="1" smtClean="0"/>
            <a:t>005 Мемлекеттік ақпараттық саясатты жүргізу жөніндегі қызметтер</a:t>
          </a:r>
          <a:endParaRPr lang="en-US" noProof="1"/>
        </a:p>
      </dgm:t>
    </dgm:pt>
    <dgm:pt modelId="{062BB7DB-FD69-4716-9EC0-EF77399321F0}" type="parTrans" cxnId="{FB396251-B4E4-490C-9E92-7F1D65063A21}">
      <dgm:prSet/>
      <dgm:spPr/>
    </dgm:pt>
    <dgm:pt modelId="{645B480E-3445-4E2E-A58C-7F62D180BBD1}" type="sibTrans" cxnId="{FB396251-B4E4-490C-9E92-7F1D65063A21}">
      <dgm:prSet/>
      <dgm:spPr/>
    </dgm:pt>
    <dgm:pt modelId="{0CE064F9-3C41-428E-903C-DBB308ACD901}">
      <dgm:prSet/>
      <dgm:spPr/>
      <dgm:t>
        <a:bodyPr/>
        <a:lstStyle/>
        <a:p>
          <a:r>
            <a:rPr lang="en-US" noProof="1" smtClean="0"/>
            <a:t>008 Мемлекеттік тілді және Қазақстан халқының басқа да тілдерін дамыту</a:t>
          </a:r>
          <a:endParaRPr lang="en-US" noProof="1"/>
        </a:p>
      </dgm:t>
    </dgm:pt>
    <dgm:pt modelId="{EEA0C21F-C1A5-4112-8111-ADC123CE92E3}" type="parTrans" cxnId="{0E861C9F-5A45-425D-BC4C-F8935F11043B}">
      <dgm:prSet/>
      <dgm:spPr/>
    </dgm:pt>
    <dgm:pt modelId="{C29275F3-01C7-41E8-B7CE-7EA764F9CA56}" type="sibTrans" cxnId="{0E861C9F-5A45-425D-BC4C-F8935F11043B}">
      <dgm:prSet/>
      <dgm:spPr/>
    </dgm:pt>
    <dgm:pt modelId="{1D3100DB-B7C3-4F72-BDCA-8C69ADE179B2}">
      <dgm:prSet/>
      <dgm:spPr/>
      <dgm:t>
        <a:bodyPr/>
        <a:lstStyle/>
        <a:p>
          <a:r>
            <a:rPr lang="en-US" dirty="0" smtClean="0"/>
            <a:t>004</a:t>
          </a:r>
          <a:r>
            <a:rPr lang="kk-KZ" dirty="0" smtClean="0"/>
            <a:t> Жастар саясаты саласындағы іс-шараларды іске асыру</a:t>
          </a:r>
          <a:endParaRPr lang="ru-RU" dirty="0"/>
        </a:p>
      </dgm:t>
    </dgm:pt>
    <dgm:pt modelId="{5CC7585B-3AC3-4BA9-80A9-76B17D5E7319}" type="parTrans" cxnId="{E7FE9097-CC9E-4443-A75F-5D23D98783A6}">
      <dgm:prSet/>
      <dgm:spPr/>
    </dgm:pt>
    <dgm:pt modelId="{7D2686CC-14D5-4F85-A665-5ADBBABC6994}" type="sibTrans" cxnId="{E7FE9097-CC9E-4443-A75F-5D23D98783A6}">
      <dgm:prSet/>
      <dgm:spPr/>
    </dgm:pt>
    <dgm:pt modelId="{45CE32BD-FC33-4A5A-B914-1BF49F491C6B}" type="pres">
      <dgm:prSet presAssocID="{8451272F-FEF9-406A-9AB3-097B51EA60F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5E2D92-102D-496C-BBFE-DA5719258C39}" type="pres">
      <dgm:prSet presAssocID="{8451272F-FEF9-406A-9AB3-097B51EA60FC}" presName="radial" presStyleCnt="0">
        <dgm:presLayoutVars>
          <dgm:animLvl val="ctr"/>
        </dgm:presLayoutVars>
      </dgm:prSet>
      <dgm:spPr/>
    </dgm:pt>
    <dgm:pt modelId="{0108132A-CCA9-4BF9-8618-A80DC1721540}" type="pres">
      <dgm:prSet presAssocID="{B56DEE8D-BBDE-4642-BF97-C67F5325C3A8}" presName="centerShape" presStyleLbl="vennNode1" presStyleIdx="0" presStyleCnt="5" custLinFactNeighborX="0" custLinFactNeighborY="202"/>
      <dgm:spPr/>
      <dgm:t>
        <a:bodyPr/>
        <a:lstStyle/>
        <a:p>
          <a:endParaRPr lang="ru-RU"/>
        </a:p>
      </dgm:t>
    </dgm:pt>
    <dgm:pt modelId="{FEA8DAF0-EB04-45A2-90FB-D1D78BD76B73}" type="pres">
      <dgm:prSet presAssocID="{66C3639D-996C-485E-B56B-A228BA37E2E5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5FCCD-6D1A-44FC-A5FB-146B0B21B672}" type="pres">
      <dgm:prSet presAssocID="{77333A0D-7684-41A4-BCFD-5850CE2AD3C2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698BFA-D911-49DF-8D1C-D52FBDEB47A4}" type="pres">
      <dgm:prSet presAssocID="{0CE064F9-3C41-428E-903C-DBB308ACD901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75B34F-0F34-4FE0-AE05-369A324B5CD1}" type="pres">
      <dgm:prSet presAssocID="{1D3100DB-B7C3-4F72-BDCA-8C69ADE179B2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9DD8CD-74DC-4A46-A842-971BF158D6E3}" srcId="{8451272F-FEF9-406A-9AB3-097B51EA60FC}" destId="{6D2D7EF7-9834-4B79-A906-FDEEF858FF01}" srcOrd="3" destOrd="0" parTransId="{0059A5F3-83D2-46C1-8B66-14DCD867E96B}" sibTransId="{435361F2-D4F4-4F99-BC4D-C02B6A23DC0E}"/>
    <dgm:cxn modelId="{0B44A3E0-4451-400F-AB44-13F12834A587}" srcId="{8451272F-FEF9-406A-9AB3-097B51EA60FC}" destId="{045A0472-1892-40E5-8310-1E01A2861B4B}" srcOrd="1" destOrd="0" parTransId="{0D895C3E-37D9-4BDC-94F0-B747D2DFB46C}" sibTransId="{F12AA2A4-15EA-499D-B469-023C9293F1FD}"/>
    <dgm:cxn modelId="{E4A330B0-CB3B-4B95-AADD-ED0C6E54A44A}" srcId="{8451272F-FEF9-406A-9AB3-097B51EA60FC}" destId="{D44C5960-CB09-4F0E-BB38-BDFD7C1A913E}" srcOrd="10" destOrd="0" parTransId="{93018E91-CF37-4D4E-B39A-FE008A672A86}" sibTransId="{D7CD2CB2-4150-409B-9965-F224F1F269D0}"/>
    <dgm:cxn modelId="{8C203144-EE03-48F8-9704-BA1090892137}" type="presOf" srcId="{66C3639D-996C-485E-B56B-A228BA37E2E5}" destId="{FEA8DAF0-EB04-45A2-90FB-D1D78BD76B73}" srcOrd="0" destOrd="0" presId="urn:microsoft.com/office/officeart/2005/8/layout/radial3"/>
    <dgm:cxn modelId="{8EFE3151-966B-4FB4-AB87-26AC52B2B1B5}" type="presOf" srcId="{0CE064F9-3C41-428E-903C-DBB308ACD901}" destId="{9E698BFA-D911-49DF-8D1C-D52FBDEB47A4}" srcOrd="0" destOrd="0" presId="urn:microsoft.com/office/officeart/2005/8/layout/radial3"/>
    <dgm:cxn modelId="{E7FE9097-CC9E-4443-A75F-5D23D98783A6}" srcId="{B56DEE8D-BBDE-4642-BF97-C67F5325C3A8}" destId="{1D3100DB-B7C3-4F72-BDCA-8C69ADE179B2}" srcOrd="3" destOrd="0" parTransId="{5CC7585B-3AC3-4BA9-80A9-76B17D5E7319}" sibTransId="{7D2686CC-14D5-4F85-A665-5ADBBABC6994}"/>
    <dgm:cxn modelId="{2974E03D-3EA9-4C5A-BCC6-DE071000A652}" srcId="{8451272F-FEF9-406A-9AB3-097B51EA60FC}" destId="{9E7E4F71-8718-427D-A718-48754EB98530}" srcOrd="5" destOrd="0" parTransId="{85C2D752-CCC4-448E-9BBB-08A09765337B}" sibTransId="{DC9B946E-6299-481E-B9A2-DC493534CBEE}"/>
    <dgm:cxn modelId="{0E861C9F-5A45-425D-BC4C-F8935F11043B}" srcId="{B56DEE8D-BBDE-4642-BF97-C67F5325C3A8}" destId="{0CE064F9-3C41-428E-903C-DBB308ACD901}" srcOrd="2" destOrd="0" parTransId="{EEA0C21F-C1A5-4112-8111-ADC123CE92E3}" sibTransId="{C29275F3-01C7-41E8-B7CE-7EA764F9CA56}"/>
    <dgm:cxn modelId="{1D496BD3-EBAB-4E1D-84B3-723F88858E2C}" srcId="{8451272F-FEF9-406A-9AB3-097B51EA60FC}" destId="{20AF7C0C-937F-44A0-A439-08C1AE6B3F6B}" srcOrd="9" destOrd="0" parTransId="{66B6F4AA-91A5-4C73-8249-C72E850E47A1}" sibTransId="{CEA203E1-CB67-4C7C-8A39-1E066BDE6F51}"/>
    <dgm:cxn modelId="{A984D7CD-4E0F-40AF-9617-FA475BD9AB40}" type="presOf" srcId="{77333A0D-7684-41A4-BCFD-5850CE2AD3C2}" destId="{08B5FCCD-6D1A-44FC-A5FB-146B0B21B672}" srcOrd="0" destOrd="0" presId="urn:microsoft.com/office/officeart/2005/8/layout/radial3"/>
    <dgm:cxn modelId="{21C4462B-8E28-4DC1-8D19-65B21D89E2CA}" type="presOf" srcId="{8451272F-FEF9-406A-9AB3-097B51EA60FC}" destId="{45CE32BD-FC33-4A5A-B914-1BF49F491C6B}" srcOrd="0" destOrd="0" presId="urn:microsoft.com/office/officeart/2005/8/layout/radial3"/>
    <dgm:cxn modelId="{FB396251-B4E4-490C-9E92-7F1D65063A21}" srcId="{B56DEE8D-BBDE-4642-BF97-C67F5325C3A8}" destId="{77333A0D-7684-41A4-BCFD-5850CE2AD3C2}" srcOrd="1" destOrd="0" parTransId="{062BB7DB-FD69-4716-9EC0-EF77399321F0}" sibTransId="{645B480E-3445-4E2E-A58C-7F62D180BBD1}"/>
    <dgm:cxn modelId="{6414BB41-6CD9-46DD-B253-7B9DC93D28D4}" srcId="{8451272F-FEF9-406A-9AB3-097B51EA60FC}" destId="{2051108A-FE5D-49C5-A6B8-DE51E8675597}" srcOrd="6" destOrd="0" parTransId="{10B36173-92BB-4CB3-A8D6-4654FF1A7E12}" sibTransId="{E3EE356B-97E3-4BC0-95E8-CD9754BDAF97}"/>
    <dgm:cxn modelId="{A86E28D7-837B-4087-96BC-9EC04456D919}" srcId="{8451272F-FEF9-406A-9AB3-097B51EA60FC}" destId="{8A57E485-882A-4898-A880-878E277EBE21}" srcOrd="8" destOrd="0" parTransId="{2DC9EABD-081D-4FBF-91E6-23F4B096E728}" sibTransId="{A5C98A4A-D83E-4F3C-9625-1B2B9D392FD9}"/>
    <dgm:cxn modelId="{51AAF2A1-EC93-4322-A481-C8039ABF4FC9}" srcId="{8451272F-FEF9-406A-9AB3-097B51EA60FC}" destId="{5459472D-D154-4F18-A504-1A1C77999448}" srcOrd="4" destOrd="0" parTransId="{7C473115-B699-425C-9810-12BD3FE6907C}" sibTransId="{9B5A99D9-01AD-4E9F-AD6C-FC8846D5D937}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B3497220-00F0-4827-8DF8-B1E233ABEAC2}" type="presOf" srcId="{B56DEE8D-BBDE-4642-BF97-C67F5325C3A8}" destId="{0108132A-CCA9-4BF9-8618-A80DC1721540}" srcOrd="0" destOrd="0" presId="urn:microsoft.com/office/officeart/2005/8/layout/radial3"/>
    <dgm:cxn modelId="{E333208A-C244-4298-9AAB-600AAFC4B2CC}" srcId="{8451272F-FEF9-406A-9AB3-097B51EA60FC}" destId="{91694E57-294E-40D1-858A-2EE8F84D0DFE}" srcOrd="2" destOrd="0" parTransId="{E4D8E9F8-F99F-4423-8122-439653410576}" sibTransId="{4D4A372D-14DD-435D-AAB6-34E667C43D04}"/>
    <dgm:cxn modelId="{6EFAE7D4-AD99-4398-90A6-4CF865253855}" srcId="{B56DEE8D-BBDE-4642-BF97-C67F5325C3A8}" destId="{66C3639D-996C-485E-B56B-A228BA37E2E5}" srcOrd="0" destOrd="0" parTransId="{E77ED347-6E22-4896-9537-14B62B6B150F}" sibTransId="{4F44CCB6-FC2D-4E9B-BF9D-E2DA6E555B8D}"/>
    <dgm:cxn modelId="{F0EDB199-49EF-4CA9-BC2C-81FB8F593BD0}" type="presOf" srcId="{1D3100DB-B7C3-4F72-BDCA-8C69ADE179B2}" destId="{7A75B34F-0F34-4FE0-AE05-369A324B5CD1}" srcOrd="0" destOrd="0" presId="urn:microsoft.com/office/officeart/2005/8/layout/radial3"/>
    <dgm:cxn modelId="{16716C09-13FC-4B69-A0D5-963E3E4407AE}" srcId="{8451272F-FEF9-406A-9AB3-097B51EA60FC}" destId="{6551F088-1FA5-4F64-BA1A-AF84F7DEA2FD}" srcOrd="7" destOrd="0" parTransId="{9819913D-7365-4B5A-A28E-3DD528B467D8}" sibTransId="{FFC53694-CA5D-4804-A6DC-627A2BFF2A15}"/>
    <dgm:cxn modelId="{E2FFC7F5-FCA1-4913-A14C-1AEFF6BD9D51}" srcId="{8451272F-FEF9-406A-9AB3-097B51EA60FC}" destId="{90D0DD94-4376-4AF2-BEDE-BC3A44DD3843}" srcOrd="11" destOrd="0" parTransId="{6FEF1E7A-4A84-4718-B74B-1AA9B3788DB2}" sibTransId="{97739FEE-3CA6-4F94-9811-83220662BBFD}"/>
    <dgm:cxn modelId="{049E3B94-00B0-487E-AAB9-09204CEA5F23}" type="presParOf" srcId="{45CE32BD-FC33-4A5A-B914-1BF49F491C6B}" destId="{125E2D92-102D-496C-BBFE-DA5719258C39}" srcOrd="0" destOrd="0" presId="urn:microsoft.com/office/officeart/2005/8/layout/radial3"/>
    <dgm:cxn modelId="{C7836B29-728E-4EB7-AD7B-E64B98B4F913}" type="presParOf" srcId="{125E2D92-102D-496C-BBFE-DA5719258C39}" destId="{0108132A-CCA9-4BF9-8618-A80DC1721540}" srcOrd="0" destOrd="0" presId="urn:microsoft.com/office/officeart/2005/8/layout/radial3"/>
    <dgm:cxn modelId="{4397C4BD-A7F6-4C6C-8CD7-B3553673435C}" type="presParOf" srcId="{125E2D92-102D-496C-BBFE-DA5719258C39}" destId="{FEA8DAF0-EB04-45A2-90FB-D1D78BD76B73}" srcOrd="1" destOrd="0" presId="urn:microsoft.com/office/officeart/2005/8/layout/radial3"/>
    <dgm:cxn modelId="{5A7487D8-0037-497E-A202-30FA28BBB185}" type="presParOf" srcId="{125E2D92-102D-496C-BBFE-DA5719258C39}" destId="{08B5FCCD-6D1A-44FC-A5FB-146B0B21B672}" srcOrd="2" destOrd="0" presId="urn:microsoft.com/office/officeart/2005/8/layout/radial3"/>
    <dgm:cxn modelId="{DAE49E9A-D5C8-4E82-82F3-B68814F73DE0}" type="presParOf" srcId="{125E2D92-102D-496C-BBFE-DA5719258C39}" destId="{9E698BFA-D911-49DF-8D1C-D52FBDEB47A4}" srcOrd="3" destOrd="0" presId="urn:microsoft.com/office/officeart/2005/8/layout/radial3"/>
    <dgm:cxn modelId="{91231E1F-99D4-42D6-882A-AB0C7D231B19}" type="presParOf" srcId="{125E2D92-102D-496C-BBFE-DA5719258C39}" destId="{7A75B34F-0F34-4FE0-AE05-369A324B5CD1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8132A-CCA9-4BF9-8618-A80DC1721540}">
      <dsp:nvSpPr>
        <dsp:cNvPr id="0" name=""/>
        <dsp:cNvSpPr/>
      </dsp:nvSpPr>
      <dsp:spPr>
        <a:xfrm>
          <a:off x="2708085" y="1136736"/>
          <a:ext cx="2813428" cy="2813428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u="none" strike="noStrike" kern="1200" baseline="0" dirty="0" smtClean="0">
              <a:solidFill>
                <a:schemeClr val="tx2">
                  <a:lumMod val="50000"/>
                </a:schemeClr>
              </a:solidFill>
              <a:latin typeface="Calibri"/>
            </a:rPr>
            <a:t> </a:t>
          </a:r>
          <a:r>
            <a:rPr lang="en-US" sz="2000" b="1" i="0" u="none" strike="noStrike" kern="1200" baseline="0" noProof="1" smtClean="0">
              <a:solidFill>
                <a:schemeClr val="tx2">
                  <a:lumMod val="50000"/>
                </a:schemeClr>
              </a:solidFill>
              <a:latin typeface="Calibri"/>
            </a:rPr>
            <a:t>Бөлім бюджеті</a:t>
          </a:r>
          <a:endParaRPr lang="en-US" sz="2000" kern="1200" noProof="1">
            <a:solidFill>
              <a:schemeClr val="tx2">
                <a:lumMod val="50000"/>
              </a:schemeClr>
            </a:solidFill>
          </a:endParaRPr>
        </a:p>
      </dsp:txBody>
      <dsp:txXfrm>
        <a:off x="3120102" y="1548753"/>
        <a:ext cx="1989394" cy="1989394"/>
      </dsp:txXfrm>
    </dsp:sp>
    <dsp:sp modelId="{FEA8DAF0-EB04-45A2-90FB-D1D78BD76B73}">
      <dsp:nvSpPr>
        <dsp:cNvPr id="0" name=""/>
        <dsp:cNvSpPr/>
      </dsp:nvSpPr>
      <dsp:spPr>
        <a:xfrm>
          <a:off x="3411442" y="502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noProof="1" smtClean="0"/>
            <a:t>001 Ақпараттандыру, мемлекетілікті нығайту және азаматтардың әлеуметтік оптимизмін қалыптастыру, тілдерді дамыту жөніндегі мемлекеттік саясатты іске асыру қызметтері</a:t>
          </a:r>
          <a:endParaRPr lang="en-US" sz="700" kern="1200" noProof="1"/>
        </a:p>
      </dsp:txBody>
      <dsp:txXfrm>
        <a:off x="3617450" y="206510"/>
        <a:ext cx="994698" cy="994698"/>
      </dsp:txXfrm>
    </dsp:sp>
    <dsp:sp modelId="{08B5FCCD-6D1A-44FC-A5FB-146B0B21B672}">
      <dsp:nvSpPr>
        <dsp:cNvPr id="0" name=""/>
        <dsp:cNvSpPr/>
      </dsp:nvSpPr>
      <dsp:spPr>
        <a:xfrm>
          <a:off x="5243631" y="1832691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noProof="1" smtClean="0"/>
            <a:t>005 Мемлекеттік ақпараттық саясатты жүргізу жөніндегі қызметтер</a:t>
          </a:r>
          <a:endParaRPr lang="en-US" sz="700" kern="1200" noProof="1"/>
        </a:p>
      </dsp:txBody>
      <dsp:txXfrm>
        <a:off x="5449639" y="2038699"/>
        <a:ext cx="994698" cy="994698"/>
      </dsp:txXfrm>
    </dsp:sp>
    <dsp:sp modelId="{9E698BFA-D911-49DF-8D1C-D52FBDEB47A4}">
      <dsp:nvSpPr>
        <dsp:cNvPr id="0" name=""/>
        <dsp:cNvSpPr/>
      </dsp:nvSpPr>
      <dsp:spPr>
        <a:xfrm>
          <a:off x="3411442" y="3664880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noProof="1" smtClean="0"/>
            <a:t>008 Мемлекеттік тілді және Қазақстан халқының басқа да тілдерін дамыту</a:t>
          </a:r>
          <a:endParaRPr lang="en-US" sz="700" kern="1200" noProof="1"/>
        </a:p>
      </dsp:txBody>
      <dsp:txXfrm>
        <a:off x="3617450" y="3870888"/>
        <a:ext cx="994698" cy="994698"/>
      </dsp:txXfrm>
    </dsp:sp>
    <dsp:sp modelId="{7A75B34F-0F34-4FE0-AE05-369A324B5CD1}">
      <dsp:nvSpPr>
        <dsp:cNvPr id="0" name=""/>
        <dsp:cNvSpPr/>
      </dsp:nvSpPr>
      <dsp:spPr>
        <a:xfrm>
          <a:off x="1579253" y="1832691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004</a:t>
          </a:r>
          <a:r>
            <a:rPr lang="kk-KZ" sz="700" kern="1200" dirty="0" smtClean="0"/>
            <a:t> Жастар саясаты саласындағы іс-шараларды іске асыру</a:t>
          </a:r>
          <a:endParaRPr lang="ru-RU" sz="700" kern="1200" dirty="0"/>
        </a:p>
      </dsp:txBody>
      <dsp:txXfrm>
        <a:off x="1785261" y="2038699"/>
        <a:ext cx="994698" cy="994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25382"/>
            <a:ext cx="7851648" cy="315125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 smtClean="0"/>
              <a:t>                                         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3933056"/>
            <a:ext cx="8229600" cy="6532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Павлодар ауданының ішкі саясат және тілдерді дамыту</a:t>
            </a:r>
            <a:r>
              <a:rPr lang="ru-RU" sz="40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бөлімінің«Азаматтық </a:t>
            </a:r>
            <a:r>
              <a:rPr lang="ru-RU" sz="40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sz="40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endParaRPr lang="ru-RU" sz="4000" b="1" noProof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0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2026-2028 жылдарға арналған </a:t>
            </a:r>
            <a:endParaRPr lang="ru-RU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30674"/>
            <a:ext cx="204787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440965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noProof="1" smtClean="0"/>
              <a:t>Бөлім бюджетінің шығыстары</a:t>
            </a:r>
            <a:endParaRPr lang="ru-RU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31910"/>
              </p:ext>
            </p:extLst>
          </p:nvPr>
        </p:nvGraphicFramePr>
        <p:xfrm>
          <a:off x="539552" y="2708920"/>
          <a:ext cx="7959828" cy="2651758"/>
        </p:xfrm>
        <a:graphic>
          <a:graphicData uri="http://schemas.openxmlformats.org/drawingml/2006/table">
            <a:tbl>
              <a:tblPr/>
              <a:tblGrid>
                <a:gridCol w="3987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0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5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100" noProof="1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noProof="1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ШЫҒЫСТАР - барлығы</a:t>
                      </a:r>
                      <a:endParaRPr lang="ru-RU" sz="1100" noProof="1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99818</a:t>
                      </a:r>
                      <a:endParaRPr lang="ru-RU" sz="11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90930</a:t>
                      </a:r>
                      <a:endParaRPr lang="ru-RU" sz="11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93514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7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i="1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100" i="1" baseline="0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ішінде</a:t>
                      </a:r>
                      <a:r>
                        <a:rPr lang="ru-RU" sz="1100" i="1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100" noProof="1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lvl="0"/>
                      <a:r>
                        <a:rPr lang="ru-RU" sz="1100" b="1" i="0" u="none" strike="noStrike" baseline="0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001«Ақпараттандыру, мемлекетілікті нығайту және азаматтардың әлеуметтік оптимизмін қалыптастыру, тілдерді дамыту жөніндегі мемлекеттік саясатты іске асыру қызметтері»</a:t>
                      </a:r>
                      <a:endParaRPr lang="ru-RU" sz="1100" noProof="1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34453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31857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32632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536">
                <a:tc>
                  <a:txBody>
                    <a:bodyPr/>
                    <a:lstStyle/>
                    <a:p>
                      <a:pPr lvl="0"/>
                      <a:r>
                        <a:rPr lang="ru-RU" sz="1100" b="1" i="0" u="none" strike="noStrike" baseline="0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003 «Мемлекеттік органның күрделі шығыстары»</a:t>
                      </a:r>
                      <a:endParaRPr lang="ru-RU" sz="1100" noProof="1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1944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485418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004 «Жастар саясаты саласындағы іс-шараларды іске асыру»</a:t>
                      </a:r>
                      <a:endParaRPr lang="ru-RU" sz="1100" noProof="1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33195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33859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34408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005 «Мемлекеттік ақпараттық саясатты жүргізу жөніндегі қызметтер»</a:t>
                      </a:r>
                      <a:endParaRPr lang="ru-RU" sz="1100" noProof="1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29000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21914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990">
                <a:tc>
                  <a:txBody>
                    <a:bodyPr/>
                    <a:lstStyle/>
                    <a:p>
                      <a:pPr lvl="0"/>
                      <a:r>
                        <a:rPr lang="ru-RU" sz="1100" b="1" noProof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008 «Мемлекеттік тілді және Қазақстан халқының басқа да тілдерін дамыту»</a:t>
                      </a:r>
                      <a:endParaRPr lang="ru-RU" sz="1100" b="1" noProof="1">
                        <a:solidFill>
                          <a:schemeClr val="tx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3143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3300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04666" y="836712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noProof="1" smtClean="0"/>
              <a:t>Бөлім бюджетінің шығыстары</a:t>
            </a:r>
            <a:br>
              <a:rPr lang="ru-RU" noProof="1" smtClean="0"/>
            </a:br>
            <a:r>
              <a:rPr lang="ru-RU" noProof="1" smtClean="0"/>
              <a:t>/мың теңге/</a:t>
            </a:r>
            <a:endParaRPr lang="ru-RU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132856"/>
            <a:ext cx="8640960" cy="3450696"/>
          </a:xfrm>
        </p:spPr>
        <p:txBody>
          <a:bodyPr anchor="ctr">
            <a:normAutofit/>
          </a:bodyPr>
          <a:lstStyle/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РАҚМЕТ!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44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8859</TotalTime>
  <Words>158</Words>
  <Application>Microsoft Office PowerPoint</Application>
  <PresentationFormat>Экран (4:3)</PresentationFormat>
  <Paragraphs>43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Candara</vt:lpstr>
      <vt:lpstr>Symbol</vt:lpstr>
      <vt:lpstr>Times New Roman</vt:lpstr>
      <vt:lpstr>Волна</vt:lpstr>
      <vt:lpstr>                                          </vt:lpstr>
      <vt:lpstr>Бөлім бюджетінің шығыстары</vt:lpstr>
      <vt:lpstr>Бөлім бюджетінің шығыстары /мың теңге/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User</cp:lastModifiedBy>
  <cp:revision>309</cp:revision>
  <cp:lastPrinted>2019-09-18T08:44:53Z</cp:lastPrinted>
  <dcterms:created xsi:type="dcterms:W3CDTF">2016-01-18T05:29:55Z</dcterms:created>
  <dcterms:modified xsi:type="dcterms:W3CDTF">2026-09-01T09:05:10Z</dcterms:modified>
</cp:coreProperties>
</file>