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kinsoku lang="zh-CN" invalStChars="!%),.:;?]}¨·ˇˉ་―‖’”…‰∶、。〃々〉》」』】〕〗！＂＇％），．：；？］｀｜｝～￠" invalEndChars="([{·‘“〈《「『【〔〖（．［｛￡￥"/>
  <p:defaultTextStyle>
    <a:defPPr>
      <a:defRPr lang="zh-CN"/>
    </a:defPPr>
    <a:lvl1pPr marL="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Droid Sans" charset="0"/>
        <a:cs typeface="Droid Sans" charset="0"/>
      </a:defRPr>
    </a:lvl1pPr>
    <a:lvl2pPr marL="4572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Droid Sans" charset="0"/>
        <a:cs typeface="Droid Sans" charset="0"/>
      </a:defRPr>
    </a:lvl2pPr>
    <a:lvl3pPr marL="914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Droid Sans" charset="0"/>
        <a:cs typeface="Droid Sans" charset="0"/>
      </a:defRPr>
    </a:lvl3pPr>
    <a:lvl4pPr marL="13716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Droid Sans" charset="0"/>
        <a:cs typeface="Droid Sans" charset="0"/>
      </a:defRPr>
    </a:lvl4pPr>
    <a:lvl5pPr marL="18288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Droid Sans" charset="0"/>
        <a:cs typeface="Droid Sans" charset="0"/>
      </a:defRPr>
    </a:lvl5pPr>
    <a:lvl6pPr marL="22860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Droid Sans" charset="0"/>
        <a:cs typeface="Droid Sans" charset="0"/>
      </a:defRPr>
    </a:lvl6pPr>
    <a:lvl7pPr marL="27432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Droid Sans" charset="0"/>
        <a:cs typeface="Droid Sans" charset="0"/>
      </a:defRPr>
    </a:lvl7pPr>
    <a:lvl8pPr marL="3200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Droid Sans" charset="0"/>
        <a:cs typeface="Droid Sans" charset="0"/>
      </a:defRPr>
    </a:lvl8pPr>
    <a:lvl9pPr marL="3200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Droid Sans" charset="0"/>
        <a:cs typeface="Droid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</p:extLst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2470" autoAdjust="0"/>
  </p:normalViewPr>
  <p:slideViewPr>
    <p:cSldViewPr>
      <p:cViewPr varScale="1">
        <p:scale>
          <a:sx n="73" d="100"/>
          <a:sy n="73" d="100"/>
        </p:scale>
        <p:origin x="-10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2026/8/27</a:t>
            </a:fld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73481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2026/8/27</a:t>
            </a:fld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32179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2026/8/27</a:t>
            </a:fld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06076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2026/8/27</a:t>
            </a:fld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09152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Текстовое поле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Текстовое поле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2026/8/27</a:t>
            </a:fld>
            <a:endParaRPr lang="zh-CN" altLang="en-US"/>
          </a:p>
        </p:txBody>
      </p:sp>
      <p:sp>
        <p:nvSpPr>
          <p:cNvPr id="8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92356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2026/8/27</a:t>
            </a:fld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92095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2026/8/27</a:t>
            </a:fld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39496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2026/8/27</a:t>
            </a:fld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9432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2026/8/27</a:t>
            </a:fld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59332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2026/8/27</a:t>
            </a:fld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4598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2026/8/27</a:t>
            </a:fld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95014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gradFill>
          <a:gsLst>
            <a:gs pos="0">
              <a:srgbClr val="5FF3CA"/>
            </a:gs>
            <a:gs pos="9000">
              <a:srgbClr val="00B050"/>
            </a:gs>
            <a:gs pos="100000">
              <a:srgbClr val="DDE5F8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овое поле"/>
          <p:cNvSpPr>
            <a:spLocks noGrp="1"/>
          </p:cNvSpPr>
          <p:nvPr>
            <p:ph type="dt" idx="10"/>
          </p:nvPr>
        </p:nvSpPr>
        <p:spPr>
          <a:xfrm>
            <a:off x="457200" y="6356349"/>
            <a:ext cx="2133600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algn="l"/>
            <a:r>
              <a:rPr lang="en-US" altLang="zh-CN" sz="1200">
                <a:solidFill>
                  <a:srgbClr val="898989"/>
                </a:solidFill>
                <a:latin typeface="Calibri" charset="0"/>
                <a:ea typeface="宋体" charset="0"/>
                <a:cs typeface="Droid Sans" charset="0"/>
              </a:rPr>
              <a:t>Date/Time</a:t>
            </a:r>
            <a:endParaRPr lang="zh-CN" altLang="en-US" sz="1200">
              <a:solidFill>
                <a:srgbClr val="898989"/>
              </a:solidFill>
              <a:latin typeface="Calibri" charset="0"/>
              <a:ea typeface="宋体" charset="0"/>
              <a:cs typeface="Droid Sans" charset="0"/>
            </a:endParaRPr>
          </a:p>
        </p:txBody>
      </p:sp>
      <p:sp>
        <p:nvSpPr>
          <p:cNvPr id="8" name="Текстовое поле"/>
          <p:cNvSpPr>
            <a:spLocks noGrp="1"/>
          </p:cNvSpPr>
          <p:nvPr>
            <p:ph type="ftr" idx="11"/>
          </p:nvPr>
        </p:nvSpPr>
        <p:spPr>
          <a:xfrm>
            <a:off x="3124200" y="6356349"/>
            <a:ext cx="2895600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algn="ctr"/>
            <a:endParaRPr lang="zh-CN" altLang="en-US" sz="1200">
              <a:solidFill>
                <a:srgbClr val="898989"/>
              </a:solidFill>
              <a:latin typeface="Calibri" charset="0"/>
              <a:ea typeface="宋体" charset="0"/>
              <a:cs typeface="Droid Sans" charset="0"/>
            </a:endParaRPr>
          </a:p>
        </p:txBody>
      </p:sp>
      <p:sp>
        <p:nvSpPr>
          <p:cNvPr id="9" name="Текстовое поле"/>
          <p:cNvSpPr>
            <a:spLocks noGrp="1"/>
          </p:cNvSpPr>
          <p:nvPr>
            <p:ph type="sldNum" idx="12"/>
          </p:nvPr>
        </p:nvSpPr>
        <p:spPr>
          <a:xfrm>
            <a:off x="6553200" y="6356349"/>
            <a:ext cx="2133600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rgbClr val="898989"/>
                </a:solidFill>
                <a:latin typeface="Calibri" charset="0"/>
                <a:ea typeface="宋体" charset="0"/>
                <a:cs typeface="Droid Sans" charset="0"/>
              </a:rPr>
              <a:pPr algn="r"/>
              <a:t>‹#›</a:t>
            </a:fld>
            <a:endParaRPr lang="zh-CN" altLang="en-US" sz="1200">
              <a:solidFill>
                <a:srgbClr val="898989"/>
              </a:solidFill>
              <a:latin typeface="Calibri" charset="0"/>
              <a:ea typeface="宋体" charset="0"/>
              <a:cs typeface="Droid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2995787"/>
      </p:ext>
    </p:extLst>
  </p:cSld>
  <p:clrMapOvr>
    <a:masterClrMapping/>
  </p:clrMapOvr>
  <p:hf sldNu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FF3CA"/>
            </a:gs>
            <a:gs pos="9000">
              <a:srgbClr val="00B050"/>
            </a:gs>
            <a:gs pos="100000">
              <a:srgbClr val="DDE5F8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r>
              <a:rPr lang="en-US" altLang="zh-CN"/>
              <a:t>Образец заголовка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r>
              <a:rPr lang="en-US" altLang="zh-CN"/>
              <a:t>Образец текста</a:t>
            </a:r>
          </a:p>
          <a:p>
            <a:pPr lvl="1"/>
            <a:r>
              <a:rPr lang="en-US" altLang="zh-CN"/>
              <a:t>Второй уровень</a:t>
            </a:r>
          </a:p>
          <a:p>
            <a:pPr lvl="2"/>
            <a:r>
              <a:rPr lang="en-US" altLang="zh-CN"/>
              <a:t>Третий уровень</a:t>
            </a:r>
          </a:p>
          <a:p>
            <a:pPr lvl="3"/>
            <a:r>
              <a:rPr lang="en-US" altLang="zh-CN"/>
              <a:t>Четвертый уровень</a:t>
            </a:r>
          </a:p>
          <a:p>
            <a:pPr lvl="4"/>
            <a:r>
              <a:rPr lang="en-US" altLang="zh-CN"/>
              <a:t>Пятый уровень</a:t>
            </a:r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dt" idx="2"/>
          </p:nvPr>
        </p:nvSpPr>
        <p:spPr>
          <a:xfrm>
            <a:off x="457200" y="6356349"/>
            <a:ext cx="2133600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algn="l"/>
            <a:fld id="{CAD2D6BD-DE1B-4B5F-8B41-2702339687B9}" type="datetime1">
              <a:rPr lang="en-US" altLang="zh-CN" sz="1200">
                <a:solidFill>
                  <a:srgbClr val="898989"/>
                </a:solidFill>
                <a:latin typeface="Calibri" charset="0"/>
                <a:ea typeface="宋体" charset="0"/>
                <a:cs typeface="Droid Sans" charset="0"/>
              </a:rPr>
              <a:pPr algn="l"/>
              <a:t>8/27/2026</a:t>
            </a:fld>
            <a:endParaRPr lang="zh-CN" altLang="en-US" sz="1200">
              <a:solidFill>
                <a:srgbClr val="898989"/>
              </a:solidFill>
              <a:latin typeface="Calibri" charset="0"/>
              <a:ea typeface="宋体" charset="0"/>
              <a:cs typeface="Droid Sans" charset="0"/>
            </a:endParaRPr>
          </a:p>
        </p:txBody>
      </p:sp>
      <p:sp>
        <p:nvSpPr>
          <p:cNvPr id="5" name="Текстовое поле"/>
          <p:cNvSpPr>
            <a:spLocks noGrp="1"/>
          </p:cNvSpPr>
          <p:nvPr>
            <p:ph type="ftr" idx="3"/>
          </p:nvPr>
        </p:nvSpPr>
        <p:spPr>
          <a:xfrm>
            <a:off x="3124200" y="6356349"/>
            <a:ext cx="2895600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algn="ctr"/>
            <a:endParaRPr lang="zh-CN" altLang="en-US" sz="1200">
              <a:solidFill>
                <a:srgbClr val="898989"/>
              </a:solidFill>
              <a:latin typeface="Calibri" charset="0"/>
              <a:ea typeface="宋体" charset="0"/>
              <a:cs typeface="Droid Sans" charset="0"/>
            </a:endParaRPr>
          </a:p>
        </p:txBody>
      </p:sp>
      <p:sp>
        <p:nvSpPr>
          <p:cNvPr id="6" name="Текстовое поле"/>
          <p:cNvSpPr>
            <a:spLocks noGrp="1"/>
          </p:cNvSpPr>
          <p:nvPr>
            <p:ph type="sldNum" idx="4"/>
          </p:nvPr>
        </p:nvSpPr>
        <p:spPr>
          <a:xfrm>
            <a:off x="6553200" y="6356349"/>
            <a:ext cx="2133600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rgbClr val="898989"/>
                </a:solidFill>
                <a:latin typeface="Calibri" charset="0"/>
                <a:ea typeface="宋体" charset="0"/>
                <a:cs typeface="Droid Sans" charset="0"/>
              </a:rPr>
              <a:pPr algn="r"/>
              <a:t>‹#›</a:t>
            </a:fld>
            <a:endParaRPr lang="zh-CN" altLang="en-US" sz="1200">
              <a:solidFill>
                <a:srgbClr val="898989"/>
              </a:solidFill>
              <a:latin typeface="Calibri" charset="0"/>
              <a:ea typeface="宋体" charset="0"/>
              <a:cs typeface="Droid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734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ctr" defTabSz="914400" eaLnBrk="1" fontAlgn="auto" latinLnBrk="0" hangingPunct="1">
        <a:spcBef>
          <a:spcPts val="0"/>
        </a:spcBef>
        <a:buNone/>
        <a:defRPr sz="4400" kern="1200">
          <a:solidFill>
            <a:schemeClr val="tx1"/>
          </a:solidFill>
          <a:latin typeface="Calibri" charset="0"/>
          <a:ea typeface="宋体" charset="0"/>
          <a:cs typeface="Droid Sans" charset="0"/>
        </a:defRPr>
      </a:lvl1pPr>
    </p:titleStyle>
    <p:bodyStyle>
      <a:lvl1pPr marL="342900" indent="-342900" algn="l" defTabSz="914400" eaLnBrk="1" fontAlgn="auto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libri" charset="0"/>
          <a:ea typeface="宋体" charset="0"/>
          <a:cs typeface="Droid Sans" charset="0"/>
        </a:defRPr>
      </a:lvl1pPr>
      <a:lvl2pPr marL="742950" indent="-285750" algn="l" defTabSz="914400" eaLnBrk="1" fontAlgn="auto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alibri" charset="0"/>
          <a:ea typeface="宋体" charset="0"/>
          <a:cs typeface="Droid Sans" charset="0"/>
        </a:defRPr>
      </a:lvl2pPr>
      <a:lvl3pPr marL="1143000" indent="-228600" algn="l" defTabSz="914400" eaLnBrk="1" fontAlgn="auto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alibri" charset="0"/>
          <a:ea typeface="宋体" charset="0"/>
          <a:cs typeface="Droid Sans" charset="0"/>
        </a:defRPr>
      </a:lvl3pPr>
      <a:lvl4pPr marL="1600200" indent="-228600" algn="l" defTabSz="914400" eaLnBrk="1" fontAlgn="auto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alibri" charset="0"/>
          <a:ea typeface="宋体" charset="0"/>
          <a:cs typeface="Droid Sans" charset="0"/>
        </a:defRPr>
      </a:lvl4pPr>
      <a:lvl5pPr marL="2057400" indent="-228600" algn="l" defTabSz="914400" eaLnBrk="1" fontAlgn="auto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alibri" charset="0"/>
          <a:ea typeface="宋体" charset="0"/>
          <a:cs typeface="Droid Sans" charset="0"/>
        </a:defRPr>
      </a:lvl5pPr>
      <a:lvl6pPr marL="2514600" indent="-228600" algn="l" defTabSz="914400" eaLnBrk="1" fontAlgn="auto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Calibri" charset="0"/>
          <a:ea typeface="宋体" charset="0"/>
          <a:cs typeface="Droid Sans" charset="0"/>
        </a:defRPr>
      </a:lvl6pPr>
      <a:lvl7pPr marL="2971800" indent="-228600" algn="l" defTabSz="914400" eaLnBrk="1" fontAlgn="auto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Calibri" charset="0"/>
          <a:ea typeface="宋体" charset="0"/>
          <a:cs typeface="Droid Sans" charset="0"/>
        </a:defRPr>
      </a:lvl7pPr>
      <a:lvl8pPr marL="3429000" indent="-228600" algn="l" defTabSz="914400" eaLnBrk="1" fontAlgn="auto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Calibri" charset="0"/>
          <a:ea typeface="宋体" charset="0"/>
          <a:cs typeface="Droid Sans" charset="0"/>
        </a:defRPr>
      </a:lvl8pPr>
      <a:lvl9pPr marL="3429000" indent="-228600" algn="l" defTabSz="914400" eaLnBrk="1" fontAlgn="auto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Calibri" charset="0"/>
          <a:ea typeface="宋体" charset="0"/>
          <a:cs typeface="Droid Sans" charset="0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dilet.zan.kz/rus/docs/V2000021366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dilet.zan.kz/rus/docs/V2000021366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FF3CA"/>
            </a:gs>
            <a:gs pos="9000">
              <a:srgbClr val="00B050"/>
            </a:gs>
            <a:gs pos="100000">
              <a:srgbClr val="DDE5F8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я"/>
          <p:cNvPicPr>
            <a:picLocks noChangeAspect="1"/>
          </p:cNvPicPr>
          <p:nvPr/>
        </p:nvPicPr>
        <p:blipFill>
          <a:blip r:embed="rId2" cstate="print"/>
          <a:srcRect l="28737" t="29000" r="28738" b="27600"/>
          <a:stretch>
            <a:fillRect/>
          </a:stretch>
        </p:blipFill>
        <p:spPr>
          <a:xfrm>
            <a:off x="251519" y="116632"/>
            <a:ext cx="3386700" cy="2232248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11" name="Прямоугольники"/>
          <p:cNvSpPr>
            <a:spLocks/>
          </p:cNvSpPr>
          <p:nvPr/>
        </p:nvSpPr>
        <p:spPr>
          <a:xfrm>
            <a:off x="107503" y="1988841"/>
            <a:ext cx="9036496" cy="555879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800" b="1" i="1" u="none" strike="noStrike" kern="1200" cap="none" spc="0" baseline="0">
              <a:solidFill>
                <a:srgbClr val="0070C0"/>
              </a:solidFill>
              <a:latin typeface="Times New Roman" pitchFamily="18" charset="0"/>
              <a:ea typeface="宋体" charset="0"/>
              <a:cs typeface="Times New Roman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0" u="none" strike="noStrike" kern="1200" cap="none" spc="0" baseline="0">
                <a:solidFill>
                  <a:schemeClr val="tx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В сфере земельных отношений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800" b="1" i="0" u="none" strike="noStrike" kern="1200" cap="none" spc="0" baseline="0">
              <a:solidFill>
                <a:schemeClr val="tx1"/>
              </a:solidFill>
              <a:latin typeface="Times New Roman" pitchFamily="18" charset="0"/>
              <a:ea typeface="宋体" charset="0"/>
              <a:cs typeface="Times New Roman" pitchFamily="18" charset="0"/>
            </a:endParaRPr>
          </a:p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1" u="none" strike="noStrike" kern="1200" cap="none" spc="0" baseline="0">
                <a:solidFill>
                  <a:schemeClr val="tx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  1. Выдача решения на изменение целевого назначения земельного участка</a:t>
            </a:r>
          </a:p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1" u="none" strike="noStrike" kern="1200" cap="none" spc="0" baseline="0">
                <a:solidFill>
                  <a:schemeClr val="tx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2. Предоставление земельного участка из земель поселка, села</a:t>
            </a:r>
          </a:p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1" u="none" strike="noStrike" kern="1200" cap="none" spc="0" baseline="0">
                <a:solidFill>
                  <a:schemeClr val="tx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3. Приобретение прав на земельные участки, которые находятся в государственной собственности, не требующее проведения торгов (конкурсов, аукционов)</a:t>
            </a:r>
          </a:p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1" u="none" strike="noStrike" kern="1200" cap="none" spc="0" baseline="0">
                <a:solidFill>
                  <a:schemeClr val="tx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4. Продажа земельного участка в частную собственность единовременно либо в рассрочку</a:t>
            </a:r>
          </a:p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1" u="none" strike="noStrike" kern="1200" cap="none" spc="0" baseline="0">
                <a:solidFill>
                  <a:schemeClr val="tx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5. Постановка на очередь на получение земельного участка</a:t>
            </a:r>
          </a:p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1" u="none" strike="noStrike" kern="1200" cap="none" spc="0" baseline="0">
                <a:solidFill>
                  <a:schemeClr val="tx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6. Продление срока аренды земельного участка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800" b="1" i="1" u="none" strike="noStrike" kern="1200" cap="none" spc="0" baseline="0">
              <a:solidFill>
                <a:schemeClr val="tx1"/>
              </a:solidFill>
              <a:latin typeface="Calibri" charset="0"/>
              <a:ea typeface="宋体" charset="0"/>
              <a:cs typeface="Droid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0" u="none" strike="noStrike" kern="1200" cap="none" spc="0" baseline="0">
                <a:solidFill>
                  <a:schemeClr val="tx2"/>
                </a:solidFill>
                <a:latin typeface="Calibri" charset="0"/>
                <a:ea typeface="宋体" charset="0"/>
                <a:cs typeface="Droid Sans" charset="0"/>
                <a:hlinkClick r:id="rId3"/>
              </a:rPr>
              <a:t>https://adilet.zan.kz/rus/docs/V2000021366</a:t>
            </a:r>
            <a:endParaRPr lang="en-US" altLang="zh-CN" sz="1800" b="0" i="0" u="none" strike="noStrike" kern="1200" cap="none" spc="0" baseline="0">
              <a:solidFill>
                <a:schemeClr val="tx2"/>
              </a:solidFill>
              <a:latin typeface="Calibri" charset="0"/>
              <a:ea typeface="宋体" charset="0"/>
              <a:cs typeface="Droid Sans" charset="0"/>
              <a:hlinkClick r:id="rId3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800" b="0" i="0" u="none" strike="noStrike" kern="1200" cap="none" spc="0" baseline="0">
              <a:solidFill>
                <a:schemeClr val="tx1"/>
              </a:solidFill>
              <a:latin typeface="Calibri" charset="0"/>
              <a:ea typeface="宋体" charset="0"/>
              <a:cs typeface="Droid Sans" charset="0"/>
              <a:hlinkClick r:id="rId3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1800" b="0" i="0" u="none" strike="noStrike" kern="1200" cap="none" spc="0" baseline="0">
              <a:solidFill>
                <a:schemeClr val="tx1"/>
              </a:solidFill>
              <a:latin typeface="Calibri" charset="0"/>
              <a:ea typeface="宋体" charset="0"/>
              <a:cs typeface="Droid Sans" charset="0"/>
              <a:hlinkClick r:id="rId3"/>
            </a:endParaRPr>
          </a:p>
        </p:txBody>
      </p:sp>
      <p:sp>
        <p:nvSpPr>
          <p:cNvPr id="12" name="Прямоугольники"/>
          <p:cNvSpPr>
            <a:spLocks/>
          </p:cNvSpPr>
          <p:nvPr/>
        </p:nvSpPr>
        <p:spPr>
          <a:xfrm>
            <a:off x="3563888" y="224037"/>
            <a:ext cx="5220072" cy="186309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1200" cap="none" spc="0" baseline="0">
                <a:solidFill>
                  <a:schemeClr val="bg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Государственные услуги,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1200" cap="none" spc="0" baseline="0">
                <a:solidFill>
                  <a:schemeClr val="bg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 по которым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1200" cap="none" spc="0" baseline="0">
                <a:solidFill>
                  <a:schemeClr val="bg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ГУ «Аппарат акима Аксанскогосельского округа» Баянаульского района является услугодателем</a:t>
            </a:r>
            <a:endParaRPr lang="zh-CN" altLang="en-US" sz="2000" b="1" i="0" u="none" strike="noStrike" kern="1200" cap="none" spc="0" baseline="0">
              <a:solidFill>
                <a:schemeClr val="bg1"/>
              </a:solidFill>
              <a:latin typeface="Times New Roman" pitchFamily="18" charset="0"/>
              <a:ea typeface="宋体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269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FF3CA"/>
            </a:gs>
            <a:gs pos="9000">
              <a:srgbClr val="00B050"/>
            </a:gs>
            <a:gs pos="100000">
              <a:srgbClr val="DDE5F8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овое поле" descr="Образец заголовка&#10;"/>
          <p:cNvSpPr>
            <a:spLocks noGrp="1"/>
          </p:cNvSpPr>
          <p:nvPr>
            <p:ph type="title"/>
          </p:nvPr>
        </p:nvSpPr>
        <p:spPr>
          <a:xfrm>
            <a:off x="457193" y="273595"/>
            <a:ext cx="8233074" cy="1144782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Текстовое поле" descr="Образец текста&#10;"/>
          <p:cNvSpPr>
            <a:spLocks noGrp="1"/>
          </p:cNvSpPr>
          <p:nvPr>
            <p:ph type="body" idx="1"/>
          </p:nvPr>
        </p:nvSpPr>
        <p:spPr>
          <a:xfrm>
            <a:off x="457193" y="1601975"/>
            <a:ext cx="8233074" cy="4528731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17460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FF3CA"/>
            </a:gs>
            <a:gs pos="9000">
              <a:srgbClr val="00B050"/>
            </a:gs>
            <a:gs pos="100000">
              <a:srgbClr val="DDE5F8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Изображения"/>
          <p:cNvPicPr>
            <a:picLocks noChangeAspect="1"/>
          </p:cNvPicPr>
          <p:nvPr/>
        </p:nvPicPr>
        <p:blipFill>
          <a:blip r:embed="rId2" cstate="print"/>
          <a:srcRect l="28737" t="29000" r="28738" b="27600"/>
          <a:stretch>
            <a:fillRect/>
          </a:stretch>
        </p:blipFill>
        <p:spPr>
          <a:xfrm>
            <a:off x="251519" y="184622"/>
            <a:ext cx="2952328" cy="2164258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14" name="Прямоугольники"/>
          <p:cNvSpPr>
            <a:spLocks/>
          </p:cNvSpPr>
          <p:nvPr/>
        </p:nvSpPr>
        <p:spPr>
          <a:xfrm>
            <a:off x="107503" y="1988841"/>
            <a:ext cx="9036496" cy="481584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800" b="1" i="1" u="none" strike="noStrike" kern="1200" cap="none" spc="0" baseline="0">
              <a:solidFill>
                <a:srgbClr val="0070C0"/>
              </a:solidFill>
              <a:latin typeface="Times New Roman" pitchFamily="18" charset="0"/>
              <a:ea typeface="宋体" charset="0"/>
              <a:cs typeface="Times New Roman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1200" cap="none" spc="0" baseline="0">
                <a:solidFill>
                  <a:schemeClr val="tx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Жер қатынастары саласында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1" i="0" u="none" strike="noStrike" kern="1200" cap="none" spc="0" baseline="0">
              <a:solidFill>
                <a:schemeClr val="tx1"/>
              </a:solidFill>
              <a:latin typeface="Times New Roman" pitchFamily="18" charset="0"/>
              <a:ea typeface="宋体" charset="0"/>
              <a:cs typeface="Times New Roman" pitchFamily="18" charset="0"/>
            </a:endParaRPr>
          </a:p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1" u="none" strike="noStrike" kern="1200" cap="none" spc="0" baseline="0">
                <a:solidFill>
                  <a:schemeClr val="tx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  1. Жер учаскесінің мақсатты пайдаланылуын өзгерту туралы шешім шығару</a:t>
            </a:r>
          </a:p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1" u="none" strike="noStrike" kern="1200" cap="none" spc="0" baseline="0">
                <a:solidFill>
                  <a:schemeClr val="tx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2. Елді мекен немесе ауыл жерлерінен жер учаскесін беру</a:t>
            </a:r>
          </a:p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1" u="none" strike="noStrike" kern="1200" cap="none" spc="0" baseline="0">
                <a:solidFill>
                  <a:schemeClr val="tx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3. Сауда-саттық (конкурстар, аукциондар) өткізбестен мемлекеттік меншіктегі жер учаскелеріне құқықтарды алу</a:t>
            </a:r>
          </a:p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1" u="none" strike="noStrike" kern="1200" cap="none" spc="0" baseline="0">
                <a:solidFill>
                  <a:schemeClr val="tx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4. Жер учаскесін жеке меншікке біржолғы немесе бөліп төлеу арқылы сату</a:t>
            </a:r>
          </a:p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1" u="none" strike="noStrike" kern="1200" cap="none" spc="0" baseline="0">
                <a:solidFill>
                  <a:schemeClr val="tx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5. Жер учаскесін кезекке қою</a:t>
            </a:r>
          </a:p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1" u="none" strike="noStrike" kern="1200" cap="none" spc="0" baseline="0">
                <a:solidFill>
                  <a:schemeClr val="tx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6. Жер учаскесін жалдау мерзімін ұзарту</a:t>
            </a:r>
          </a:p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800" b="1" i="1" u="none" strike="noStrike" kern="1200" cap="none" spc="0" baseline="0">
              <a:solidFill>
                <a:schemeClr val="tx1"/>
              </a:solidFill>
              <a:latin typeface="Times New Roman" pitchFamily="18" charset="0"/>
              <a:ea typeface="宋体" charset="0"/>
              <a:cs typeface="Times New Roman" pitchFamily="18" charset="0"/>
            </a:endParaRPr>
          </a:p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1" u="none" strike="noStrike" kern="1200" cap="none" spc="0" baseline="0">
                <a:solidFill>
                  <a:schemeClr val="tx2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https://adilet.zan.kz/rus/docs/V2000021366</a:t>
            </a:r>
            <a:endParaRPr lang="en-US" altLang="zh-CN" sz="1800" b="0" i="0" u="none" strike="noStrike" kern="1200" cap="none" spc="0" baseline="0">
              <a:solidFill>
                <a:schemeClr val="tx2"/>
              </a:solidFill>
              <a:latin typeface="Calibri" charset="0"/>
              <a:ea typeface="宋体" charset="0"/>
              <a:cs typeface="Droid Sans" charset="0"/>
              <a:hlinkClick r:id="rId3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1800" b="0" i="0" u="none" strike="noStrike" kern="1200" cap="none" spc="0" baseline="0">
              <a:solidFill>
                <a:schemeClr val="tx2"/>
              </a:solidFill>
              <a:latin typeface="Calibri" charset="0"/>
              <a:ea typeface="宋体" charset="0"/>
              <a:cs typeface="Droid Sans" charset="0"/>
              <a:hlinkClick r:id="rId3"/>
            </a:endParaRPr>
          </a:p>
        </p:txBody>
      </p:sp>
      <p:sp>
        <p:nvSpPr>
          <p:cNvPr id="15" name="Прямоугольники"/>
          <p:cNvSpPr>
            <a:spLocks/>
          </p:cNvSpPr>
          <p:nvPr/>
        </p:nvSpPr>
        <p:spPr>
          <a:xfrm>
            <a:off x="2988967" y="479892"/>
            <a:ext cx="5868143" cy="156781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1200" cap="none" spc="0" baseline="0">
                <a:solidFill>
                  <a:schemeClr val="bg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Баянауыл ауданының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1200" cap="none" spc="0" baseline="0">
                <a:solidFill>
                  <a:schemeClr val="bg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"Ақсаң ауылдық округі әкімінің аппараты" мемлекеттік мекемесі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1200" cap="none" spc="0" baseline="0">
                <a:solidFill>
                  <a:schemeClr val="bg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 қызмет көрсетуші болып табылатын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1200" cap="none" spc="0" baseline="0">
                <a:solidFill>
                  <a:schemeClr val="bg1"/>
                </a:solidFill>
                <a:latin typeface="Times New Roman" pitchFamily="18" charset="0"/>
                <a:ea typeface="宋体" charset="0"/>
                <a:cs typeface="Times New Roman" pitchFamily="18" charset="0"/>
              </a:rPr>
              <a:t> мемлекеттік қызметтер</a:t>
            </a:r>
            <a:endParaRPr lang="zh-CN" altLang="en-US" sz="2000" b="1" i="0" u="none" strike="noStrike" kern="1200" cap="none" spc="0" baseline="0">
              <a:solidFill>
                <a:schemeClr val="bg1"/>
              </a:solidFill>
              <a:latin typeface="Times New Roman" pitchFamily="18" charset="0"/>
              <a:ea typeface="宋体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8421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FF3CA"/>
            </a:gs>
            <a:gs pos="9000">
              <a:srgbClr val="00B050"/>
            </a:gs>
            <a:gs pos="100000">
              <a:srgbClr val="DDE5F8"/>
            </a:gs>
          </a:gsLst>
          <a:path path="rect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Текстовое поле" descr="Образец заголовка&#10;"/>
          <p:cNvSpPr>
            <a:spLocks noGrp="1"/>
          </p:cNvSpPr>
          <p:nvPr>
            <p:ph type="title"/>
          </p:nvPr>
        </p:nvSpPr>
        <p:spPr>
          <a:xfrm>
            <a:off x="457193" y="273595"/>
            <a:ext cx="8233074" cy="1144782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Текстовое поле" descr="Образец текста&#10;"/>
          <p:cNvSpPr>
            <a:spLocks noGrp="1"/>
          </p:cNvSpPr>
          <p:nvPr>
            <p:ph type="body" idx="1"/>
          </p:nvPr>
        </p:nvSpPr>
        <p:spPr>
          <a:xfrm>
            <a:off x="457193" y="1601975"/>
            <a:ext cx="8233074" cy="4528731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44247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Тема 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Тема Office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Normal.eit</Template>
  <TotalTime>1678</TotalTime>
  <Words>182</Words>
  <Application>Honor_Office</Application>
  <PresentationFormat>Экран (4:3)</PresentationFormat>
  <Paragraphs>29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Государственные услуги  для Вас</dc:title>
  <dc:creator>User</dc:creator>
  <cp:lastModifiedBy>User</cp:lastModifiedBy>
  <cp:revision>66</cp:revision>
  <cp:lastPrinted>2026-08-27T11:34:06Z</cp:lastPrinted>
  <dcterms:created xsi:type="dcterms:W3CDTF">2026-03-30T09:23:18Z</dcterms:created>
  <dcterms:modified xsi:type="dcterms:W3CDTF">2026-08-27T12:21:33Z</dcterms:modified>
</cp:coreProperties>
</file>