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4"/>
  </p:notesMasterIdLst>
  <p:sldIdLst>
    <p:sldId id="272" r:id="rId2"/>
    <p:sldId id="256" r:id="rId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C06D"/>
    <a:srgbClr val="45E62A"/>
    <a:srgbClr val="6CEB57"/>
    <a:srgbClr val="A4FABF"/>
    <a:srgbClr val="0CC646"/>
    <a:srgbClr val="0EF054"/>
    <a:srgbClr val="0BBD42"/>
    <a:srgbClr val="4ABFF4"/>
    <a:srgbClr val="85DCF7"/>
    <a:srgbClr val="56CE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8268" autoAdjust="0"/>
  </p:normalViewPr>
  <p:slideViewPr>
    <p:cSldViewPr>
      <p:cViewPr>
        <p:scale>
          <a:sx n="91" d="100"/>
          <a:sy n="91" d="100"/>
        </p:scale>
        <p:origin x="-2262" y="-6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134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4948CF9C-96FC-4DF2-8312-E750E95DBF9F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1879" tIns="45939" rIns="91879" bIns="4593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1A2193D0-7D00-4819-B3E3-0FB3117A70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287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B47037-6665-4CF3-BD42-67B419A941B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678656" y="2636912"/>
            <a:ext cx="7786687" cy="25545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ГРАЖДАНСКИЙ БЮДЖЕТ</a:t>
            </a:r>
            <a:b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</a:b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ГУ «Управление 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внутренней политики Актюбинской 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области»</a:t>
            </a:r>
            <a:b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</a:b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 на 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202</a:t>
            </a:r>
            <a:r>
              <a:rPr lang="kk-KZ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6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-202</a:t>
            </a:r>
            <a:r>
              <a:rPr lang="kk-KZ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8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годы</a:t>
            </a:r>
          </a:p>
          <a:p>
            <a:pPr algn="ctr"/>
            <a:endParaRPr lang="ru-RU" altLang="ru-RU" sz="32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9" descr="C:\Users\User\Desktop\ger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5" y="332656"/>
            <a:ext cx="1872208" cy="186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858312" cy="928694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Бюджет       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 ГУ «Управление внутренней политики Актюбинской области</a:t>
            </a:r>
            <a:r>
              <a:rPr lang="ru-RU" altLang="ru-RU" sz="2000" b="1" dirty="0" smtClean="0">
                <a:latin typeface="Arial" pitchFamily="34" charset="0"/>
                <a:cs typeface="Arial" pitchFamily="34" charset="0"/>
              </a:rPr>
              <a:t>»                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kk-KZ" sz="2000" b="1" dirty="0" smtClean="0">
                <a:latin typeface="Arial" pitchFamily="34" charset="0"/>
                <a:cs typeface="Arial" pitchFamily="34" charset="0"/>
              </a:rPr>
              <a:t>2026-202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8</a:t>
            </a:r>
            <a:r>
              <a:rPr lang="kk-KZ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годы</a:t>
            </a:r>
            <a:r>
              <a:rPr lang="kk-KZ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kk-KZ" sz="2800" b="1" dirty="0">
                <a:latin typeface="Arial" pitchFamily="34" charset="0"/>
                <a:cs typeface="Arial" pitchFamily="34" charset="0"/>
              </a:rPr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8732265"/>
              </p:ext>
            </p:extLst>
          </p:nvPr>
        </p:nvGraphicFramePr>
        <p:xfrm>
          <a:off x="179512" y="1340768"/>
          <a:ext cx="8858312" cy="528332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54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5660">
                <a:tc rowSpan="2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Планируемый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период, тыс.тенге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20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6217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</a:t>
                      </a:r>
                      <a:r>
                        <a:rPr lang="kk-KZ" sz="1600" b="1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860 054,9</a:t>
                      </a:r>
                      <a:endParaRPr lang="kk-KZ" sz="1600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1 847 627,3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1 887 751</a:t>
                      </a:r>
                      <a:r>
                        <a:rPr lang="ru-RU" sz="1600" b="1" i="0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,6</a:t>
                      </a:r>
                      <a:endParaRPr lang="ru-RU" sz="16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1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263 001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«Услуги по реализации государственной внутренней</a:t>
                      </a:r>
                    </a:p>
                    <a:p>
                      <a:pPr algn="ctr" fontAlgn="t"/>
                      <a:r>
                        <a:rPr lang="ru-RU" sz="1600" u="none" strike="noStrike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политики на местном уровне»</a:t>
                      </a:r>
                      <a:endParaRPr lang="ru-RU" sz="1600" b="0" i="0" u="none" strike="noStrike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252010,9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227 646</a:t>
                      </a:r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229 074</a:t>
                      </a:r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4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263 0</a:t>
                      </a:r>
                      <a:r>
                        <a:rPr lang="en-US" sz="1600" b="1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07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«Услуги по проведению государственной информационной политики»</a:t>
                      </a:r>
                      <a:endParaRPr lang="ru-RU" sz="1600" b="0" i="0" u="none" strike="noStrike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</a:t>
                      </a:r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352</a:t>
                      </a:r>
                      <a:r>
                        <a:rPr lang="en-US" sz="1600" b="0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0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530</a:t>
                      </a:r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1 389 635</a:t>
                      </a:r>
                      <a:r>
                        <a:rPr lang="kk-KZ" sz="1600" b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1 427 478,4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263 032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  <a:r>
                        <a:rPr lang="ru-RU" sz="1600" b="0" i="0" u="none" strike="noStrike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b="0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9 785,0</a:t>
                      </a:r>
                    </a:p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309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263 075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baseline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«Обеспечение деятельности Ассамблеи народа Казахстана области»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197 872</a:t>
                      </a:r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184 477,3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185 330,2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73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263 07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«Обеспечение прав и улучшение качества жизни лиц с инвалидностью в Республике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Казахстан»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45 869,0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45 869,0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45 869,0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738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263 005 015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«Капитальные расходы государственного органа»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1988,0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 advClick="0" advTm="3401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1963</TotalTime>
  <Words>140</Words>
  <Application>Microsoft Office PowerPoint</Application>
  <PresentationFormat>Экран (4:3)</PresentationFormat>
  <Paragraphs>44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Начальная</vt:lpstr>
      <vt:lpstr>Слайд 1</vt:lpstr>
      <vt:lpstr>Бюджет          ГУ «Управление внутренней политики Актюбинской области»                на 2026-2028 годы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n.zhumagaliev</cp:lastModifiedBy>
  <cp:revision>223</cp:revision>
  <cp:lastPrinted>2026-07-07T07:11:49Z</cp:lastPrinted>
  <dcterms:created xsi:type="dcterms:W3CDTF">2018-01-27T07:19:24Z</dcterms:created>
  <dcterms:modified xsi:type="dcterms:W3CDTF">2026-08-06T07:03:17Z</dcterms:modified>
</cp:coreProperties>
</file>