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80" r:id="rId4"/>
    <p:sldId id="259" r:id="rId5"/>
    <p:sldId id="281" r:id="rId6"/>
    <p:sldId id="282" r:id="rId7"/>
    <p:sldId id="262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F8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57E382-CF98-4BE3-8369-6E8E4399733F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2D1D4E-2003-4041-B785-3BF7A46301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8408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425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537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33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25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623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3108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8368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7394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7783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532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34966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19840-118D-4FED-8441-B29D27C32590}" type="datetimeFigureOut">
              <a:rPr lang="ru-RU" smtClean="0"/>
              <a:t>05.08.2026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7E2FE6-9615-44F5-A1CA-2AD13BE13FF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4385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908CEA8-A7CC-6211-4512-77F23B7761DE}"/>
              </a:ext>
            </a:extLst>
          </p:cNvPr>
          <p:cNvSpPr txBox="1">
            <a:spLocks/>
          </p:cNvSpPr>
          <p:nvPr/>
        </p:nvSpPr>
        <p:spPr>
          <a:xfrm>
            <a:off x="11675952" y="6301564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22"/>
            <a:ext cx="12192000" cy="680085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F96B1409-2B4F-1B32-0CDB-0587012754A4}"/>
              </a:ext>
            </a:extLst>
          </p:cNvPr>
          <p:cNvSpPr txBox="1">
            <a:spLocks/>
          </p:cNvSpPr>
          <p:nvPr/>
        </p:nvSpPr>
        <p:spPr>
          <a:xfrm>
            <a:off x="11675952" y="6355891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39E8304B-10A2-AE0C-9413-A2180E0137E3}"/>
              </a:ext>
            </a:extLst>
          </p:cNvPr>
          <p:cNvSpPr txBox="1">
            <a:spLocks/>
          </p:cNvSpPr>
          <p:nvPr/>
        </p:nvSpPr>
        <p:spPr>
          <a:xfrm>
            <a:off x="11675952" y="6383052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9F82668-7799-F82F-225E-2134BAE8669D}"/>
              </a:ext>
            </a:extLst>
          </p:cNvPr>
          <p:cNvSpPr txBox="1">
            <a:spLocks/>
          </p:cNvSpPr>
          <p:nvPr/>
        </p:nvSpPr>
        <p:spPr>
          <a:xfrm>
            <a:off x="11675952" y="6337784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D9A83D40-12CF-A6B9-4764-EC8667D87116}"/>
              </a:ext>
            </a:extLst>
          </p:cNvPr>
          <p:cNvSpPr txBox="1">
            <a:spLocks/>
          </p:cNvSpPr>
          <p:nvPr/>
        </p:nvSpPr>
        <p:spPr>
          <a:xfrm>
            <a:off x="11675952" y="6256306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75"/>
            <a:ext cx="12192000" cy="6800850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89602807-C42A-FCFD-C0CE-B79ECF8923F8}"/>
              </a:ext>
            </a:extLst>
          </p:cNvPr>
          <p:cNvSpPr txBox="1">
            <a:spLocks/>
          </p:cNvSpPr>
          <p:nvPr/>
        </p:nvSpPr>
        <p:spPr>
          <a:xfrm>
            <a:off x="11675952" y="6292516"/>
            <a:ext cx="516048" cy="198821"/>
          </a:xfrm>
          <a:prstGeom prst="rect">
            <a:avLst/>
          </a:prstGeom>
          <a:solidFill>
            <a:schemeClr val="bg1">
              <a:alpha val="42000"/>
            </a:schemeClr>
          </a:solidFill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ru-RU" sz="2000" b="1" dirty="0">
              <a:ln w="22225">
                <a:solidFill>
                  <a:schemeClr val="bg1">
                    <a:lumMod val="50000"/>
                  </a:schemeClr>
                </a:solidFill>
                <a:prstDash val="solid"/>
              </a:ln>
              <a:solidFill>
                <a:schemeClr val="accent1">
                  <a:lumMod val="75000"/>
                </a:schemeClr>
              </a:solidFill>
              <a:latin typeface="Franklin Gothic Demi" panose="020B07030201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1803</TotalTime>
  <Words>0</Words>
  <Application>Microsoft Office PowerPoint</Application>
  <PresentationFormat>Широкоэкранный</PresentationFormat>
  <Paragraphs>0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Aptos</vt:lpstr>
      <vt:lpstr>Arial</vt:lpstr>
      <vt:lpstr>Calibri</vt:lpstr>
      <vt:lpstr>Calibri Light</vt:lpstr>
      <vt:lpstr>Franklin Gothic Demi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Admin</cp:lastModifiedBy>
  <cp:revision>93</cp:revision>
  <dcterms:created xsi:type="dcterms:W3CDTF">2026-05-23T08:28:15Z</dcterms:created>
  <dcterms:modified xsi:type="dcterms:W3CDTF">2026-08-05T13:24:25Z</dcterms:modified>
</cp:coreProperties>
</file>