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notesMasterIdLst>
    <p:notesMasterId r:id="rId4"/>
  </p:notesMasterIdLst>
  <p:sldIdLst>
    <p:sldId id="272" r:id="rId2"/>
    <p:sldId id="256" r:id="rId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  <p15:guide id="3" orient="horz" pos="3134">
          <p15:clr>
            <a:srgbClr val="A4A3A4"/>
          </p15:clr>
        </p15:guide>
        <p15:guide id="4" pos="216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C06D"/>
    <a:srgbClr val="45E62A"/>
    <a:srgbClr val="6CEB57"/>
    <a:srgbClr val="A4FABF"/>
    <a:srgbClr val="0CC646"/>
    <a:srgbClr val="0EF054"/>
    <a:srgbClr val="0BBD42"/>
    <a:srgbClr val="4ABFF4"/>
    <a:srgbClr val="85DCF7"/>
    <a:srgbClr val="56C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6834" autoAdjust="0"/>
    <p:restoredTop sz="94620" autoAdjust="0"/>
  </p:normalViewPr>
  <p:slideViewPr>
    <p:cSldViewPr>
      <p:cViewPr varScale="1">
        <p:scale>
          <a:sx n="63" d="100"/>
          <a:sy n="63" d="100"/>
        </p:scale>
        <p:origin x="192" y="10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3127"/>
        <p:guide pos="2142"/>
        <p:guide orient="horz" pos="3134"/>
        <p:guide pos="21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4948CF9C-96FC-4DF2-8312-E750E95DBF9F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4"/>
          </a:xfrm>
          <a:prstGeom prst="rect">
            <a:avLst/>
          </a:prstGeom>
        </p:spPr>
        <p:txBody>
          <a:bodyPr vert="horz" lIns="91879" tIns="45939" rIns="91879" bIns="4593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5"/>
            <a:ext cx="2971800" cy="497364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1A2193D0-7D00-4819-B3E3-0FB3117A70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877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B47037-6665-4CF3-BD42-67B419A941B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539552" y="2492896"/>
            <a:ext cx="8136903" cy="415498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«А</a:t>
            </a:r>
            <a:r>
              <a:rPr lang="kk-KZ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қтөбе облысының кәсіпкерлік және индустриалдық-инновациялық даму басқармасы</a:t>
            </a:r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» ММ-</a:t>
            </a:r>
            <a:r>
              <a:rPr lang="ru-RU" altLang="ru-RU" sz="3200" b="1" dirty="0" err="1">
                <a:solidFill>
                  <a:srgbClr val="003366"/>
                </a:solidFill>
                <a:latin typeface="Arial" charset="0"/>
                <a:cs typeface="Arial" charset="0"/>
              </a:rPr>
              <a:t>нің</a:t>
            </a:r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 2026-2028 </a:t>
            </a:r>
            <a:r>
              <a:rPr lang="ru-RU" altLang="ru-RU" sz="3200" b="1" dirty="0" err="1">
                <a:solidFill>
                  <a:srgbClr val="003366"/>
                </a:solidFill>
                <a:latin typeface="Arial" charset="0"/>
                <a:cs typeface="Arial" charset="0"/>
              </a:rPr>
              <a:t>жылдарға</a:t>
            </a:r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charset="0"/>
                <a:cs typeface="Arial" charset="0"/>
              </a:rPr>
              <a:t>арналған</a:t>
            </a:r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</a:p>
          <a:p>
            <a:pPr algn="ctr"/>
            <a:r>
              <a:rPr lang="ru-RU" altLang="ru-RU" sz="3200" b="1" dirty="0" err="1">
                <a:solidFill>
                  <a:srgbClr val="003366"/>
                </a:solidFill>
                <a:latin typeface="Arial" charset="0"/>
                <a:cs typeface="Arial" charset="0"/>
              </a:rPr>
              <a:t>Азаматтық</a:t>
            </a:r>
            <a:r>
              <a:rPr lang="ru-RU" altLang="ru-RU" sz="3200" b="1" dirty="0">
                <a:solidFill>
                  <a:srgbClr val="003366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3200" b="1" dirty="0" err="1">
                <a:solidFill>
                  <a:srgbClr val="003366"/>
                </a:solidFill>
                <a:latin typeface="Arial" charset="0"/>
                <a:cs typeface="Arial" charset="0"/>
              </a:rPr>
              <a:t>бюджеті</a:t>
            </a:r>
            <a:endParaRPr lang="ru-RU" altLang="ru-RU" sz="32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kk-KZ" altLang="ru-RU" sz="32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ctr"/>
            <a:endParaRPr lang="ru-RU" altLang="ru-RU" sz="3200" b="1" dirty="0">
              <a:solidFill>
                <a:srgbClr val="003366"/>
              </a:solidFill>
              <a:latin typeface="Arial" charset="0"/>
              <a:cs typeface="Arial" charset="0"/>
            </a:endParaRPr>
          </a:p>
          <a:p>
            <a:pPr algn="r"/>
            <a:r>
              <a:rPr lang="kk-KZ" sz="2000" i="1" dirty="0">
                <a:latin typeface="Arial" panose="020B0604020202020204" pitchFamily="34" charset="0"/>
                <a:cs typeface="Arial" panose="020B0604020202020204" pitchFamily="34" charset="0"/>
              </a:rPr>
              <a:t>2026 жылдың 31 шілдедегі №345</a:t>
            </a:r>
          </a:p>
          <a:p>
            <a:pPr algn="r"/>
            <a:r>
              <a:rPr lang="kk-KZ" sz="2000" i="1" dirty="0">
                <a:latin typeface="Arial" panose="020B0604020202020204" pitchFamily="34" charset="0"/>
                <a:cs typeface="Arial" panose="020B0604020202020204" pitchFamily="34" charset="0"/>
              </a:rPr>
              <a:t>Ақтөбе облыстық мәслихатының шешімі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3" name="Picture 9" descr="C:\Users\User\Desktop\ger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60648"/>
            <a:ext cx="1872208" cy="186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142852"/>
            <a:ext cx="8858312" cy="1341932"/>
          </a:xfr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altLang="ru-RU" sz="2000" b="1" dirty="0">
                <a:latin typeface="Arial" charset="0"/>
                <a:cs typeface="Arial" charset="0"/>
              </a:rPr>
              <a:t>«</a:t>
            </a:r>
            <a:r>
              <a:rPr lang="ru-RU" altLang="ru-RU" sz="2000" b="1" dirty="0" err="1">
                <a:latin typeface="Arial" charset="0"/>
                <a:cs typeface="Arial" charset="0"/>
              </a:rPr>
              <a:t>Ақтөбе</a:t>
            </a:r>
            <a:r>
              <a:rPr lang="ru-RU" altLang="ru-RU" sz="2000" b="1" dirty="0">
                <a:latin typeface="Arial" charset="0"/>
                <a:cs typeface="Arial" charset="0"/>
              </a:rPr>
              <a:t> </a:t>
            </a:r>
            <a:r>
              <a:rPr lang="ru-RU" altLang="ru-RU" sz="2000" b="1" dirty="0" err="1">
                <a:latin typeface="Arial" charset="0"/>
                <a:cs typeface="Arial" charset="0"/>
              </a:rPr>
              <a:t>облысының</a:t>
            </a:r>
            <a:r>
              <a:rPr lang="ru-RU" altLang="ru-RU" sz="2000" b="1" dirty="0">
                <a:latin typeface="Arial" charset="0"/>
                <a:cs typeface="Arial" charset="0"/>
              </a:rPr>
              <a:t> </a:t>
            </a:r>
            <a:r>
              <a:rPr lang="ru-RU" altLang="ru-RU" sz="2000" b="1" dirty="0" err="1">
                <a:latin typeface="Arial" charset="0"/>
                <a:cs typeface="Arial" charset="0"/>
              </a:rPr>
              <a:t>кәсіпкерлік</a:t>
            </a:r>
            <a:r>
              <a:rPr lang="ru-RU" altLang="ru-RU" sz="2000" b="1" dirty="0">
                <a:latin typeface="Arial" charset="0"/>
                <a:cs typeface="Arial" charset="0"/>
              </a:rPr>
              <a:t> </a:t>
            </a:r>
            <a:r>
              <a:rPr lang="ru-RU" altLang="ru-RU" sz="2000" b="1" dirty="0" err="1">
                <a:latin typeface="Arial" charset="0"/>
                <a:cs typeface="Arial" charset="0"/>
              </a:rPr>
              <a:t>және</a:t>
            </a:r>
            <a:r>
              <a:rPr lang="ru-RU" altLang="ru-RU" sz="2000" b="1" dirty="0">
                <a:latin typeface="Arial" charset="0"/>
                <a:cs typeface="Arial" charset="0"/>
              </a:rPr>
              <a:t> </a:t>
            </a:r>
            <a:r>
              <a:rPr lang="ru-RU" altLang="ru-RU" sz="2000" b="1" dirty="0" err="1">
                <a:latin typeface="Arial" charset="0"/>
                <a:cs typeface="Arial" charset="0"/>
              </a:rPr>
              <a:t>индустриалдық-инновациялық</a:t>
            </a:r>
            <a:r>
              <a:rPr lang="ru-RU" altLang="ru-RU" sz="2000" b="1" dirty="0">
                <a:latin typeface="Arial" charset="0"/>
                <a:cs typeface="Arial" charset="0"/>
              </a:rPr>
              <a:t> даму </a:t>
            </a:r>
            <a:r>
              <a:rPr lang="ru-RU" altLang="ru-RU" sz="2000" b="1" dirty="0" err="1">
                <a:latin typeface="Arial" charset="0"/>
                <a:cs typeface="Arial" charset="0"/>
              </a:rPr>
              <a:t>басқармасы</a:t>
            </a:r>
            <a:r>
              <a:rPr lang="ru-RU" altLang="ru-RU" sz="2000" b="1" dirty="0">
                <a:latin typeface="Arial" charset="0"/>
                <a:cs typeface="Arial" charset="0"/>
              </a:rPr>
              <a:t>»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ММ-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нің</a:t>
            </a:r>
            <a:br>
              <a:rPr lang="ru-RU" sz="2000" b="1" dirty="0"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latin typeface="Arial" pitchFamily="34" charset="0"/>
                <a:cs typeface="Arial" pitchFamily="34" charset="0"/>
              </a:rPr>
              <a:t> 2026-2028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br>
              <a:rPr lang="ru-RU" sz="2000" b="1" dirty="0">
                <a:latin typeface="Arial" pitchFamily="34" charset="0"/>
                <a:cs typeface="Arial" pitchFamily="34" charset="0"/>
              </a:rPr>
            </a:br>
            <a:r>
              <a:rPr lang="ru-RU" sz="2000" b="1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бюджеті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</a:t>
            </a:r>
            <a:br>
              <a:rPr lang="kk-KZ" sz="2800" b="1" dirty="0">
                <a:latin typeface="Arial" pitchFamily="34" charset="0"/>
                <a:cs typeface="Arial" pitchFamily="34" charset="0"/>
              </a:rPr>
            </a:b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797950"/>
              </p:ext>
            </p:extLst>
          </p:nvPr>
        </p:nvGraphicFramePr>
        <p:xfrm>
          <a:off x="251520" y="1700809"/>
          <a:ext cx="8750209" cy="5039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02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3481">
                  <a:extLst>
                    <a:ext uri="{9D8B030D-6E8A-4147-A177-3AD203B41FA5}">
                      <a16:colId xmlns:a16="http://schemas.microsoft.com/office/drawing/2014/main" val="2340557278"/>
                    </a:ext>
                  </a:extLst>
                </a:gridCol>
                <a:gridCol w="1233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78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4668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Жоспарланған кезең, мың теңге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Нақтыланған 2026 ж.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2027 жыл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2028 жыл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188">
                <a:tc>
                  <a:txBody>
                    <a:bodyPr/>
                    <a:lstStyle/>
                    <a:p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Барлық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2 369 898,0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1 625 886,0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1 627 953,0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8207">
                <a:tc>
                  <a:txBody>
                    <a:bodyPr/>
                    <a:lstStyle/>
                    <a:p>
                      <a:pPr algn="ctr"/>
                      <a:endParaRPr lang="kk-KZ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266</a:t>
                      </a:r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001 015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деңгейде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кәсіпкерлік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индустриалдық-инновациялық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қызметті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дамыту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саясатты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іске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асыру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жөніндегі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»,</a:t>
                      </a:r>
                    </a:p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бюджет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есебінен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233 271,0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kk-KZ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237 259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239 326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4497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itchFamily="34" charset="0"/>
                          <a:cs typeface="Arial" pitchFamily="34" charset="0"/>
                        </a:rPr>
                        <a:t>266 004 015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kk-KZ" sz="12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«Индустриялық-инновациялық қызметті мемлекеттік қолдау шеңберінде іс-шаралар іске асыру»,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бюджет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есебінен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886 627,0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788 627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788 627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3346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266 010 015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«Кәсіпкерлік субъектілерінің кредиттері бойынша пайыздық мөлшерлемелерді субсидиялау»,</a:t>
                      </a:r>
                    </a:p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бюджет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есебінен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k-KZ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600 000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600 000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5211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266 065 015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Заңды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тұлғалардың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жарғылық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капиталын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қалыптастыру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немесе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ұлғайту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»,</a:t>
                      </a:r>
                    </a:p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бюджет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есебінен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650 000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93628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Click="0" advTm="3401">
    <p:wheel spokes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1819</TotalTime>
  <Words>170</Words>
  <Application>Microsoft Macintosh PowerPoint</Application>
  <PresentationFormat>Экран (4:3)</PresentationFormat>
  <Paragraphs>54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Bookman Old Style</vt:lpstr>
      <vt:lpstr>Calibri</vt:lpstr>
      <vt:lpstr>Cambria</vt:lpstr>
      <vt:lpstr>Gill Sans MT</vt:lpstr>
      <vt:lpstr>Wingdings</vt:lpstr>
      <vt:lpstr>Wingdings 3</vt:lpstr>
      <vt:lpstr>Начальная</vt:lpstr>
      <vt:lpstr>Презентация PowerPoint</vt:lpstr>
      <vt:lpstr>«Ақтөбе облысының кәсіпкерлік және индустриалдық-инновациялық даму басқармасы» ММ-нің  2026-2028 жылдарға  арналған бюджеті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Diana Turegaliyeva</cp:lastModifiedBy>
  <cp:revision>206</cp:revision>
  <cp:lastPrinted>2022-12-23T14:11:11Z</cp:lastPrinted>
  <dcterms:created xsi:type="dcterms:W3CDTF">2018-01-27T07:19:24Z</dcterms:created>
  <dcterms:modified xsi:type="dcterms:W3CDTF">2026-08-05T09:48:29Z</dcterms:modified>
</cp:coreProperties>
</file>