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2" r:id="rId6"/>
    <p:sldId id="261" r:id="rId7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718" autoAdjust="0"/>
  </p:normalViewPr>
  <p:slideViewPr>
    <p:cSldViewPr snapToGrid="0">
      <p:cViewPr varScale="1">
        <p:scale>
          <a:sx n="111" d="100"/>
          <a:sy n="111" d="100"/>
        </p:scale>
        <p:origin x="-516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2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3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45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754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34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7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45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0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7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8678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9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19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89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81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21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62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046" y="1298961"/>
            <a:ext cx="8596668" cy="2259071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«Ертіс ауданының ішкі саясат және тілдерді дамыту бөлімі» мемлекеттік мекемесінің 2026-2028 жылдарға арналған азаматтық бюджеті</a:t>
            </a:r>
            <a:r>
              <a:rPr lang="ru-RU" sz="3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қазандағы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нақтыланған бюджет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4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461474"/>
            <a:ext cx="8596668" cy="828942"/>
          </a:xfrm>
        </p:spPr>
        <p:txBody>
          <a:bodyPr>
            <a:normAutofit fontScale="90000"/>
          </a:bodyPr>
          <a:lstStyle/>
          <a:p>
            <a:r>
              <a:rPr lang="ru-RU" sz="2800" b="1" u="sng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sz="28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сайтқа</a:t>
            </a:r>
            <a:r>
              <a:rPr lang="ru-RU" sz="28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келушілер</a:t>
            </a:r>
            <a:r>
              <a:rPr lang="ru-RU" sz="28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қаражатының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жұмсалуы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қамтитын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ұсынамыз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Ертіс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саясат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тілдерді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Ертіс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150-45-8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бекітілді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23.10.2026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 №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165/2)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бөлімдерді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процестің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диаграммасы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46034" y="184338"/>
            <a:ext cx="791340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Aft>
                <a:spcPct val="0"/>
              </a:spcAft>
            </a:pPr>
            <a:r>
              <a:rPr kumimoji="0" lang="ru-RU" altLang="ru-RU" sz="18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8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alt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процестің</a:t>
            </a:r>
            <a:r>
              <a:rPr lang="ru-RU" alt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lang="ru-RU" alt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alt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2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бюджет –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муниципалды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ауданның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салықтық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салықтық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есебінен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қалыптасатын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орталықтандырылған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органдардың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функцияларын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қолдауға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ведомстволық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бағыныстағы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мекемелерді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қаржыландыруға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бағдарламаларды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аумақты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сәуірдегі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208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бұйрығымен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қағидаларына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кезеңге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әзірленеді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кодекстеріне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2018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қаңтардағы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№ 15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бұйрығына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2026-2028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болжамына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қалыптастырылды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мәслихаттың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сессиясының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бекітілді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2025 </a:t>
            </a:r>
            <a:r>
              <a:rPr lang="ru-RU" alt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№</a:t>
            </a:r>
            <a:r>
              <a:rPr lang="en-US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150-45-8 (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.2026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ж.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kk-KZ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165/2</a:t>
            </a:r>
            <a:r>
              <a:rPr lang="ru-RU" alt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өзгерістерімен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140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8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Ертіс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тілдерді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082673" cy="3915471"/>
          </a:xfrm>
        </p:spPr>
        <p:txBody>
          <a:bodyPr>
            <a:normAutofit/>
          </a:bodyPr>
          <a:lstStyle/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– Экономика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департаменті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болжамының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өтінімдерді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бағдарламалардың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комиссиясының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қарауына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мәслихаттың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қарауына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Мәслихаттың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бекітуі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атқарылуы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–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kk-KZ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Төлемдер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қаржыландырудың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102265" y="2640650"/>
            <a:ext cx="242316" cy="244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102265" y="3255948"/>
            <a:ext cx="242316" cy="2734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2102266" y="4213077"/>
            <a:ext cx="242316" cy="282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102266" y="4939469"/>
            <a:ext cx="242315" cy="341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6810998" y="2555194"/>
            <a:ext cx="242316" cy="3300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810999" y="3392680"/>
            <a:ext cx="242316" cy="2563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424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902492"/>
              </p:ext>
            </p:extLst>
          </p:nvPr>
        </p:nvGraphicFramePr>
        <p:xfrm>
          <a:off x="812130" y="1640263"/>
          <a:ext cx="8323324" cy="39411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141">
                  <a:extLst>
                    <a:ext uri="{9D8B030D-6E8A-4147-A177-3AD203B41FA5}">
                      <a16:colId xmlns="" xmlns:a16="http://schemas.microsoft.com/office/drawing/2014/main" val="1089738216"/>
                    </a:ext>
                  </a:extLst>
                </a:gridCol>
                <a:gridCol w="6844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9167"/>
                <a:gridCol w="957129"/>
                <a:gridCol w="743484">
                  <a:extLst>
                    <a:ext uri="{9D8B030D-6E8A-4147-A177-3AD203B41FA5}">
                      <a16:colId xmlns="" xmlns:a16="http://schemas.microsoft.com/office/drawing/2014/main" val="2727030972"/>
                    </a:ext>
                  </a:extLst>
                </a:gridCol>
                <a:gridCol w="1016949">
                  <a:extLst>
                    <a:ext uri="{9D8B030D-6E8A-4147-A177-3AD203B41FA5}">
                      <a16:colId xmlns="" xmlns:a16="http://schemas.microsoft.com/office/drawing/2014/main" val="439254028"/>
                    </a:ext>
                  </a:extLst>
                </a:gridCol>
              </a:tblGrid>
              <a:tr h="324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000" b="1" i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бекітілген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2026 год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нақтыланған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r>
                        <a:rPr lang="ru-RU" sz="1100" b="1" i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i="0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9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1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900" b="1" i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="" xmlns:a16="http://schemas.microsoft.com/office/drawing/2014/main" val="1814431470"/>
                  </a:ext>
                </a:extLst>
              </a:tr>
              <a:tr h="174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50082671"/>
                  </a:ext>
                </a:extLst>
              </a:tr>
              <a:tr h="229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108961,0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116536,0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120151,0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122934,0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6493294"/>
                  </a:ext>
                </a:extLst>
              </a:tr>
              <a:tr h="320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21952953"/>
                  </a:ext>
                </a:extLst>
              </a:tr>
              <a:tr h="521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жүзеге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000" b="1" i="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33154,0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37288,0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38589,0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38950,0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8357243"/>
                  </a:ext>
                </a:extLst>
              </a:tr>
              <a:tr h="58942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27956,0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29394,0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30968,0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32517,0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0675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Жастар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саясаты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іс-шараларды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жүзеге</a:t>
                      </a: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асыру</a:t>
                      </a:r>
                      <a:endParaRPr lang="ru-RU" sz="1000" b="1" i="0" baseline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45815,0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45343,0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1272,0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48657,0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49433,0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Ведомстволық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бағынысты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органдар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ұйымдардың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шығындары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	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baseline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225,0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586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тілді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Қазақстанның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басқа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тілдерін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baseline="0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дамыту</a:t>
                      </a:r>
                      <a:endParaRPr lang="ru-RU" sz="1000" b="1" i="0" baseline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1676,0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1845,0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1937,0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2034,0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2127" y="542948"/>
            <a:ext cx="841247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Aft>
                <a:spcPct val="0"/>
              </a:spcAft>
            </a:pP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Ертіс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саясат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тілдерді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жоспарлауы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alt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kumimoji="0" lang="ru-RU" altLang="ru-RU" sz="14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04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31981"/>
            <a:ext cx="8596668" cy="1828799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 </a:t>
            </a:r>
            <a:r>
              <a:rPr lang="ru-RU" sz="3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аударғандарыңызға</a:t>
            </a:r>
            <a:r>
              <a:rPr lang="ru-RU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208</Words>
  <Application>Microsoft Office PowerPoint</Application>
  <PresentationFormat>Произвольный</PresentationFormat>
  <Paragraphs>68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«Ертіс ауданының ішкі саясат және тілдерді дамыту бөлімі» мемлекеттік мекемесінің 2026-2028 жылдарға арналған азаматтық бюджеті  (2026 жылғы 23 қазандағы нақтыланған бюджет)</vt:lpstr>
      <vt:lpstr>Құрметті сайтқа келушілер!    Сіздердің назарларыңызға аудандық бюджеттің негізгі көрсеткіштері, оны қалыптастыру параметрлері және бюджет қаражатының мақсатты жұмсалуы туралы мәліметтерді қамтитын 2026-2028 жылдарға арналған азаматтық бюджетті ұсынамыз. «Ертіс аудандық ішкі саясат және тілдерді дамыту бөлімі» мемлекеттік мекемесінің 2026-2028 жылдарға арналған бюджеті Ертіс аудандық мәслихатының 2025 жылғы 17 желтоқсандағы № 150-45-8 шешімімен бекітілді (23.10.2026 ж. № 165/2)  Бұл құжат келесі бөлімдерді қамтиды: - бюджеттік процестің заңнамалық негізі; - бюджеттік процесс диаграммасы; - аудандық бюджетті жоспарлау</vt:lpstr>
      <vt:lpstr> Бюджеттік процестің заңнамалық негізі  Аудандық бюджет – бұл муниципалды ауданның салықтық және салықтық емес түсімдер есебінен қалыптасатын орталықтандырылған ақша қоры (қаржы жоспары). Ол жергілікті мемлекеттік органдардың функцияларын қолдауға, ведомстволық бағыныстағы мекемелерді қаржыландыруға, әлеуметтік-экономикалық бағдарламаларды іске асыруға және тиісті аумақты дамыту үшін қолданылады. Аудандық бюджет Қазақстан Республикасы Қаржы министрінің 2025 жылғы 29 сәуірдегі No 208 бұйрығымен бекітілген Бюджеттік жоспарлау қағидаларына сәйкес жыл сайын 3 жылдық кезеңге әзірленеді.  2026-2028 жылдарға арналған аудандық бюджет Қазақстан Республикасының Бюджет және Салық кодекстеріне, Қазақстан Республикасы Қаржы министрінің 2018 жылғы 9 қаңтардағы № 15 бұйрығына, 2026-2028 жылдарға арналған әлеуметтік-экономикалық даму болжамына сәйкес қалыптастырылды және 17 желтоқсандағы аудандық мәслихаттың I сессиясының шешімімен бекітілді. 2025 жылғы № 150-45-8 (23.10.2026 ж. №165/2өзгерістерімен).     </vt:lpstr>
      <vt:lpstr>«Ертіс ауданының ішкі саясат және тілдерді дамыту бөлімі» ММ бюджеттік процесс диаграммасы</vt:lpstr>
      <vt:lpstr>«Ертіс ауданының ішкі саясат және тілдерді дамыту бөлімі» мемлекеттік мекемесінің бюджеттік жоспарлауы (функционалдық топтар бойынша) мың теңге</vt:lpstr>
      <vt:lpstr>Назар аударғандарыңызға рақмет!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 </dc:title>
  <dc:creator>Lenovo</dc:creator>
  <cp:lastModifiedBy>ЦРМИ</cp:lastModifiedBy>
  <cp:revision>146</cp:revision>
  <cp:lastPrinted>2019-11-19T11:32:43Z</cp:lastPrinted>
  <dcterms:created xsi:type="dcterms:W3CDTF">2019-11-15T07:39:26Z</dcterms:created>
  <dcterms:modified xsi:type="dcterms:W3CDTF">2026-11-04T06:56:00Z</dcterms:modified>
</cp:coreProperties>
</file>