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2" r:id="rId6"/>
    <p:sldId id="261" r:id="rId7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718" autoAdjust="0"/>
  </p:normalViewPr>
  <p:slideViewPr>
    <p:cSldViewPr snapToGrid="0">
      <p:cViewPr varScale="1">
        <p:scale>
          <a:sx n="111" d="100"/>
          <a:sy n="111" d="100"/>
        </p:scale>
        <p:origin x="-516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2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3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45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5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34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7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4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7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8678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9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19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8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81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21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62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1298961"/>
            <a:ext cx="8596668" cy="22590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9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КГУ «Отдел внутренней политики и развития языков </a:t>
            </a:r>
            <a:r>
              <a:rPr lang="ru-RU" sz="39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Иртышского района 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2026 -2028 годы</a:t>
            </a:r>
            <a:r>
              <a:rPr lang="ru-RU" sz="3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(уточненный бюджет от  23 сентября 2026 года)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461474"/>
            <a:ext cx="8596668" cy="828942"/>
          </a:xfrm>
        </p:spPr>
        <p:txBody>
          <a:bodyPr>
            <a:normAutofit fontScale="90000"/>
          </a:bodyPr>
          <a:lstStyle/>
          <a:p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посетители сайта!   </a:t>
            </a:r>
            <a:b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представлен гражданский бюджет на 2026-2028 годы, который содержит  информацию об основных показателях районного бюджета, параметрах его формирования и направленных расходования бюджетных средств. 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КГУ «Отдел внутренней политики и развития языков Иртышского района» на 2026 – 2028 годы утвержден решением сессии Иртышского </a:t>
            </a:r>
            <a:r>
              <a:rPr lang="kk-KZ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 маслихата от 17 декабря 2025 </a:t>
            </a:r>
            <a:r>
              <a:rPr lang="kk-KZ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kk-KZ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№150-45-8  (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изменениями от 23 сентября  2026 года №185-63-8)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документ включает следующие разделы: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законодательная база бюджетного процесса;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схема бюджетного процесса;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планирование районного бюджета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46034" y="76616"/>
            <a:ext cx="7913405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Aft>
                <a:spcPct val="0"/>
              </a:spcAft>
            </a:pPr>
            <a: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Законодательная база</a:t>
            </a:r>
            <a:r>
              <a:rPr kumimoji="0" lang="ru-RU" altLang="ru-RU" sz="1800" b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alt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ru-RU" altLang="ru-RU" sz="22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2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2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 — это централизованный денежный фонд (финансовый план) муниципального района, формируемый за счет налоговых и неналоговых поступлений. Он используется для обеспечения функций местных органов власти, финансирования подведомственных учреждений, реализации социально-экономических программ и развития соответствующей территории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Районный бюджет ежегодно разрабатывается на 3- х летний период в соответствии с Правилами планирования бюджета , утвержденными приказом Министра финансов Республики Казахстан от 29 апреля 2025 года №208.</a:t>
            </a:r>
            <a:b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Районный бюджет на 2026-2028 годы сформирован в соответствии с Бюджетным и Налоговым кодексами Республики Казахстан, приказом Министра финансов Республики Казахстан от 9 января 2018 года №15, Прогнозом социально- экономического развития на 2026-2028 годы и утверждён решением сессии 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Иртышского района от 17 декабря 2025 года №150-45-8 ( с изменениями от 23 сентября 2026 года  №185-63-8). </a:t>
            </a:r>
            <a:b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140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8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бюджетного процесса отдела внутренней политики и развития языков Иртышского района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082673" cy="3915471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бюджета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(уполномоченный орган- отдел экономики и бюджетного планирования)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проекта Прогноза социально- экономического развития</a:t>
            </a: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бюджетных заявок, проектов бюджетных программ, подготовка заключений и их передач на рассмотрение  бюджетной комиссии</a:t>
            </a: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бюджета и внесение его на рассмотрение районного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маслихатом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(уполномоченный орган- отдел финансов)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утверждение сводного плана поступлений и финансирования по платежам и обязательствам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контроль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102265" y="2640650"/>
            <a:ext cx="242316" cy="244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102265" y="3255948"/>
            <a:ext cx="242316" cy="2734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102266" y="4213077"/>
            <a:ext cx="242316" cy="282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102266" y="4939469"/>
            <a:ext cx="242315" cy="341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6810998" y="2555194"/>
            <a:ext cx="242316" cy="3300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810999" y="3392680"/>
            <a:ext cx="242316" cy="25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424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953417"/>
              </p:ext>
            </p:extLst>
          </p:nvPr>
        </p:nvGraphicFramePr>
        <p:xfrm>
          <a:off x="812130" y="1640263"/>
          <a:ext cx="8323324" cy="3941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141">
                  <a:extLst>
                    <a:ext uri="{9D8B030D-6E8A-4147-A177-3AD203B41FA5}">
                      <a16:colId xmlns:a16="http://schemas.microsoft.com/office/drawing/2014/main" xmlns="" val="1089738216"/>
                    </a:ext>
                  </a:extLst>
                </a:gridCol>
                <a:gridCol w="6844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49167"/>
                <a:gridCol w="957129"/>
                <a:gridCol w="743484">
                  <a:extLst>
                    <a:ext uri="{9D8B030D-6E8A-4147-A177-3AD203B41FA5}">
                      <a16:colId xmlns:a16="http://schemas.microsoft.com/office/drawing/2014/main" xmlns="" val="2727030972"/>
                    </a:ext>
                  </a:extLst>
                </a:gridCol>
                <a:gridCol w="1016949">
                  <a:extLst>
                    <a:ext uri="{9D8B030D-6E8A-4147-A177-3AD203B41FA5}">
                      <a16:colId xmlns:a16="http://schemas.microsoft.com/office/drawing/2014/main" xmlns="" val="439254028"/>
                    </a:ext>
                  </a:extLst>
                </a:gridCol>
              </a:tblGrid>
              <a:tr h="324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год 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2026 год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утвержденный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2026 год уточнения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r>
                        <a:rPr lang="ru-RU" sz="1100" b="1" i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 </a:t>
                      </a:r>
                      <a:endParaRPr lang="ru-RU" sz="9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год</a:t>
                      </a:r>
                      <a:r>
                        <a:rPr lang="ru-RU" sz="1100" b="1" i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b="1" i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xmlns="" val="1814431470"/>
                  </a:ext>
                </a:extLst>
              </a:tr>
              <a:tr h="174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0082671"/>
                  </a:ext>
                </a:extLst>
              </a:tr>
              <a:tr h="229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- всего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108961,0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116536,0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120151,0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122934,0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6493294"/>
                  </a:ext>
                </a:extLst>
              </a:tr>
              <a:tr h="320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1952953"/>
                  </a:ext>
                </a:extLst>
              </a:tr>
              <a:tr h="521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по реализации государственной политики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33154,0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37288,0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38589,0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38950,0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8357243"/>
                  </a:ext>
                </a:extLst>
              </a:tr>
              <a:tr h="58942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Услуги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по проведению государственной информационной политики</a:t>
                      </a:r>
                      <a:endParaRPr lang="ru-RU" sz="1000" b="1" i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27956,0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29394,0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30968,0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32517,0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0675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Реализация мероприятий в сфере молодежной политики</a:t>
                      </a:r>
                      <a:endParaRPr lang="ru-RU" sz="1000" b="1" i="0" baseline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45815,0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46615,0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-1294,0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48657,0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49433,0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Капитальные расходы подведомственных государственных учреждений и организаций	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baseline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225,0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586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Развитие государственного языка и других языков Казахстана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1676,0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1845,0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1937,0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2034,0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2127" y="496782"/>
            <a:ext cx="841247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Планирование бюджета КГУ «</a:t>
            </a:r>
            <a:r>
              <a:rPr kumimoji="0" lang="ru-RU" altLang="ru-RU" sz="1400" b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Отдел внутренней политики и развития языков Иртышского района</a:t>
            </a:r>
            <a:endParaRPr kumimoji="0" lang="ru-RU" altLang="ru-RU" sz="14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разрезе функциональных групп)</a:t>
            </a:r>
            <a:endParaRPr kumimoji="0" lang="ru-RU" altLang="ru-RU" sz="10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тыс.тенге</a:t>
            </a:r>
            <a:endParaRPr kumimoji="0" lang="ru-RU" altLang="ru-RU" sz="10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4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4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внимание!</a:t>
            </a:r>
            <a:endParaRPr lang="ru-RU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1230</TotalTime>
  <Words>205</Words>
  <Application>Microsoft Office PowerPoint</Application>
  <PresentationFormat>Произвольный</PresentationFormat>
  <Paragraphs>69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Гражданский бюджет КГУ «Отдел внутренней политики и развития языков Иртышского района на 2026 -2028 годы  (уточненный бюджет от  23 сентября 2026 года)</vt:lpstr>
      <vt:lpstr>Уважаемые посетители сайта!       Вашему вниманию представлен гражданский бюджет на 2026-2028 годы, который содержит  информацию об основных показателях районного бюджета, параметрах его формирования и направленных расходования бюджетных средств.   Бюджет КГУ «Отдел внутренней политики и развития языков Иртышского района» на 2026 – 2028 годы утвержден решением сессии Иртышского районного  маслихата от 17 декабря 2025 года №150-45-8  (с изменениями от 23 сентября  2026 года №185-63-8)  Данный документ включает следующие разделы: - законодательная база бюджетного процесса; - схема бюджетного процесса; - планирование районного бюджета</vt:lpstr>
      <vt:lpstr> Законодательная база бюджетного процесса  Районный бюджет — это централизованный денежный фонд (финансовый план) муниципального района, формируемый за счет налоговых и неналоговых поступлений. Он используется для обеспечения функций местных органов власти, финансирования подведомственных учреждений, реализации социально-экономических программ и развития соответствующей территории.  Районный бюджет ежегодно разрабатывается на 3- х летний период в соответствии с Правилами планирования бюджета , утвержденными приказом Министра финансов Республики Казахстан от 29 апреля 2025 года №208.  Районный бюджет на 2026-2028 годы сформирован в соответствии с Бюджетным и Налоговым кодексами Республики Казахстан, приказом Министра финансов Республики Казахстан от 9 января 2018 года №15, Прогнозом социально- экономического развития на 2026-2028 годы и утверждён решением сессии маслихата Иртышского района от 17 декабря 2025 года №150-45-8 ( с изменениями от 23 сентября 2026 года  №185-63-8).       </vt:lpstr>
      <vt:lpstr>Схема бюджетного процесса отдела внутренней политики и развития языков Иртышского района</vt:lpstr>
      <vt:lpstr>Планирование бюджета КГУ « Отдел внутренней политики и развития языков Иртышского района (в разрезе функциональных групп) тыс.тенге </vt:lpstr>
      <vt:lpstr>Благодарим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 </dc:title>
  <dc:creator>Lenovo</dc:creator>
  <cp:lastModifiedBy>ЦРМИ</cp:lastModifiedBy>
  <cp:revision>139</cp:revision>
  <cp:lastPrinted>2019-11-19T11:32:43Z</cp:lastPrinted>
  <dcterms:created xsi:type="dcterms:W3CDTF">2019-11-15T07:39:26Z</dcterms:created>
  <dcterms:modified xsi:type="dcterms:W3CDTF">2026-11-04T06:55:05Z</dcterms:modified>
</cp:coreProperties>
</file>