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1" autoAdjust="0"/>
    <p:restoredTop sz="94638" autoAdjust="0"/>
  </p:normalViewPr>
  <p:slideViewPr>
    <p:cSldViewPr>
      <p:cViewPr varScale="1">
        <p:scale>
          <a:sx n="91" d="100"/>
          <a:sy n="91" d="100"/>
        </p:scale>
        <p:origin x="-21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02.11.2026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2000240"/>
            <a:ext cx="8501122" cy="25717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«</a:t>
            </a:r>
            <a:r>
              <a:rPr lang="ru-RU" sz="4000" dirty="0" err="1" smtClean="0"/>
              <a:t>Кәсіпкерлік</a:t>
            </a:r>
            <a:r>
              <a:rPr lang="ru-RU" sz="4000" dirty="0" smtClean="0"/>
              <a:t> </a:t>
            </a:r>
            <a:r>
              <a:rPr lang="ru-RU" sz="4000" dirty="0" err="1" smtClean="0"/>
              <a:t>және</a:t>
            </a:r>
            <a:r>
              <a:rPr lang="ru-RU" sz="4000" dirty="0" smtClean="0"/>
              <a:t> </a:t>
            </a:r>
            <a:r>
              <a:rPr lang="ru-RU" sz="4000" dirty="0" err="1" smtClean="0"/>
              <a:t>ауыл</a:t>
            </a:r>
            <a:r>
              <a:rPr lang="ru-RU" sz="4000" dirty="0" smtClean="0"/>
              <a:t> </a:t>
            </a:r>
            <a:r>
              <a:rPr lang="ru-RU" sz="4000" dirty="0" err="1" smtClean="0"/>
              <a:t>шаруашылығы</a:t>
            </a:r>
            <a:r>
              <a:rPr lang="ru-RU" sz="4000" dirty="0" smtClean="0"/>
              <a:t> </a:t>
            </a:r>
            <a:r>
              <a:rPr lang="ru-RU" sz="4000" dirty="0" err="1" smtClean="0"/>
              <a:t>бөлімі</a:t>
            </a:r>
            <a:r>
              <a:rPr lang="ru-RU" sz="4000" dirty="0" smtClean="0"/>
              <a:t> </a:t>
            </a:r>
            <a:r>
              <a:rPr lang="ru-RU" sz="4000" dirty="0" err="1" smtClean="0"/>
              <a:t>бюджетінің</a:t>
            </a:r>
            <a:r>
              <a:rPr lang="ru-RU" sz="4000" dirty="0" smtClean="0"/>
              <a:t> </a:t>
            </a:r>
            <a:r>
              <a:rPr lang="ru-RU" sz="4000" dirty="0" err="1" smtClean="0"/>
              <a:t>орындалуы</a:t>
            </a: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2026 </a:t>
            </a:r>
            <a:r>
              <a:rPr lang="ru-RU" sz="4000" dirty="0" err="1" smtClean="0"/>
              <a:t>жылғы</a:t>
            </a:r>
            <a:r>
              <a:rPr lang="ru-RU" sz="4000" dirty="0" smtClean="0"/>
              <a:t> </a:t>
            </a:r>
            <a:r>
              <a:rPr lang="ru-RU" sz="4000" dirty="0" err="1" smtClean="0"/>
              <a:t>қазан</a:t>
            </a:r>
            <a:r>
              <a:rPr lang="kk-KZ" sz="4000" dirty="0" smtClean="0"/>
              <a:t> </a:t>
            </a:r>
            <a:r>
              <a:rPr lang="kk-KZ" sz="4000" dirty="0" smtClean="0"/>
              <a:t>айына</a:t>
            </a: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«</a:t>
            </a:r>
            <a:r>
              <a:rPr lang="ru-RU" sz="4000" dirty="0" err="1" smtClean="0"/>
              <a:t>Азаматтық</a:t>
            </a:r>
            <a:r>
              <a:rPr lang="ru-RU" sz="4000" dirty="0" smtClean="0"/>
              <a:t> бюджет»»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60" y="6234558"/>
            <a:ext cx="4214810" cy="623442"/>
          </a:xfrm>
        </p:spPr>
        <p:txBody>
          <a:bodyPr/>
          <a:lstStyle/>
          <a:p>
            <a:pPr algn="ctr"/>
            <a:r>
              <a:rPr lang="kk-KZ" altLang="ru-RU" b="1" dirty="0" smtClean="0">
                <a:cs typeface="Arial" pitchFamily="34" charset="0"/>
              </a:rPr>
              <a:t> Баянауыл а., </a:t>
            </a:r>
            <a:r>
              <a:rPr lang="kk-KZ" altLang="ru-RU" b="1" dirty="0" smtClean="0">
                <a:cs typeface="Arial" pitchFamily="34" charset="0"/>
              </a:rPr>
              <a:t>2026 ж.</a:t>
            </a:r>
            <a:endParaRPr lang="ru-RU" altLang="ru-RU" b="1" dirty="0" smtClean="0"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85720" y="500042"/>
            <a:ext cx="28575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smtClean="0">
                <a:cs typeface="Arial" pitchFamily="34" charset="0"/>
              </a:rPr>
              <a:t>ГУ «Отдел  предпринимательства и сельского хозяйства Баянаульского района»</a:t>
            </a:r>
            <a:endParaRPr lang="ru-RU" altLang="ru-RU" b="1" dirty="0"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86414" y="500042"/>
            <a:ext cx="335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 err="1" smtClean="0">
                <a:cs typeface="Arial" pitchFamily="34" charset="0"/>
              </a:rPr>
              <a:t>Баянауыл</a:t>
            </a:r>
            <a:r>
              <a:rPr lang="ru-RU" altLang="ru-RU" b="1" dirty="0" smtClean="0">
                <a:cs typeface="Arial" pitchFamily="34" charset="0"/>
              </a:rPr>
              <a:t>  </a:t>
            </a:r>
            <a:r>
              <a:rPr lang="ru-RU" altLang="ru-RU" b="1" dirty="0" err="1" smtClean="0">
                <a:cs typeface="Arial" pitchFamily="34" charset="0"/>
              </a:rPr>
              <a:t>ауданының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кәсіпкерлік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және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ауыл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шарушылығы</a:t>
            </a:r>
            <a:r>
              <a:rPr lang="ru-RU" altLang="ru-RU" b="1" dirty="0" smtClean="0">
                <a:cs typeface="Arial" pitchFamily="34" charset="0"/>
              </a:rPr>
              <a:t> </a:t>
            </a:r>
            <a:r>
              <a:rPr lang="ru-RU" altLang="ru-RU" b="1" dirty="0" err="1" smtClean="0">
                <a:cs typeface="Arial" pitchFamily="34" charset="0"/>
              </a:rPr>
              <a:t>бөлімі</a:t>
            </a:r>
            <a:r>
              <a:rPr lang="ru-RU" altLang="ru-RU" b="1" dirty="0" smtClean="0">
                <a:cs typeface="Arial" pitchFamily="34" charset="0"/>
              </a:rPr>
              <a:t>» ММ</a:t>
            </a:r>
            <a:endParaRPr lang="ru-RU" altLang="ru-RU" b="1" dirty="0">
              <a:cs typeface="Arial" pitchFamily="34" charset="0"/>
            </a:endParaRPr>
          </a:p>
        </p:txBody>
      </p:sp>
      <p:pic>
        <p:nvPicPr>
          <p:cNvPr id="12" name="Picture 2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285728"/>
            <a:ext cx="1512888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428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Бөлім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бюджетінің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2026жылғы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қазан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айындагы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орындалуы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24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285750" y="571500"/>
          <a:ext cx="8572500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3308"/>
                <a:gridCol w="1357322"/>
                <a:gridCol w="1285884"/>
                <a:gridCol w="928694"/>
                <a:gridCol w="135729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Бағдармалар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>
                          <a:latin typeface="Times New Roman" pitchFamily="18" charset="0"/>
                          <a:cs typeface="Times New Roman" pitchFamily="18" charset="0"/>
                        </a:rPr>
                        <a:t>Жылдық жоспар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err="1" smtClean="0"/>
                        <a:t>бюджетті</a:t>
                      </a:r>
                      <a:r>
                        <a:rPr lang="ru-RU" b="1" dirty="0" smtClean="0"/>
                        <a:t> </a:t>
                      </a:r>
                      <a:r>
                        <a:rPr lang="ru-RU" b="1" dirty="0" err="1" smtClean="0"/>
                        <a:t>игеру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игерілмеген</a:t>
                      </a:r>
                      <a:r>
                        <a:rPr lang="ru-RU" dirty="0" smtClean="0"/>
                        <a:t> сома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600" b="0" dirty="0" err="1" smtClean="0"/>
                        <a:t>Кәсіпкерлікті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және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ауыл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шаруашылығын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дамыту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саласында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жергілікті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деңгейде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мемлекеттік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саясатты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іске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асыру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жөніндегі</a:t>
                      </a:r>
                      <a:r>
                        <a:rPr lang="ru-RU" sz="1600" b="0" dirty="0" smtClean="0"/>
                        <a:t> </a:t>
                      </a:r>
                      <a:r>
                        <a:rPr lang="ru-RU" sz="1600" b="0" dirty="0" err="1" smtClean="0"/>
                        <a:t>қызметтер</a:t>
                      </a:r>
                      <a:r>
                        <a:rPr lang="ru-RU" sz="1600" b="0" dirty="0" smtClean="0"/>
                        <a:t>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48142,4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47260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98,2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882,4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185</TotalTime>
  <Words>69</Words>
  <PresentationFormat>Экран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Поток</vt:lpstr>
      <vt:lpstr>«Кәсіпкерлік және ауыл шаруашылығы бөлімі бюджетінің орындалуы 2026 жылғы қазан айына  «Азаматтық бюджет»»</vt:lpstr>
      <vt:lpstr>«Бөлім бюджетінің 2026жылғы қазан айындагы орындалуы»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0055</dc:creator>
  <cp:lastModifiedBy>User</cp:lastModifiedBy>
  <cp:revision>24</cp:revision>
  <dcterms:created xsi:type="dcterms:W3CDTF">2022-10-18T09:49:04Z</dcterms:created>
  <dcterms:modified xsi:type="dcterms:W3CDTF">2026-11-02T10:30:16Z</dcterms:modified>
</cp:coreProperties>
</file>