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1" autoAdjust="0"/>
  </p:normalViewPr>
  <p:slideViewPr>
    <p:cSldViewPr>
      <p:cViewPr>
        <p:scale>
          <a:sx n="85" d="100"/>
          <a:sy n="85" d="100"/>
        </p:scale>
        <p:origin x="-117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8CE96-79A9-4A2A-AF94-ED38944B246D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B677F-5D55-472B-A6AC-C91E453D14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706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55A97D-E3E8-4C49-84A9-6160921B992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29181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604" y="6423618"/>
            <a:ext cx="9147605" cy="434382"/>
          </a:xfrm>
          <a:prstGeom prst="rect">
            <a:avLst/>
          </a:prstGeom>
        </p:spPr>
      </p:pic>
      <p:grpSp>
        <p:nvGrpSpPr>
          <p:cNvPr id="3" name="Группа 29"/>
          <p:cNvGrpSpPr/>
          <p:nvPr/>
        </p:nvGrpSpPr>
        <p:grpSpPr>
          <a:xfrm>
            <a:off x="214282" y="5143512"/>
            <a:ext cx="9121385" cy="1353088"/>
            <a:chOff x="-3155720" y="33247897"/>
            <a:chExt cx="53530733" cy="748213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3155720" y="33247897"/>
              <a:ext cx="50338438" cy="6192688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615611" y="33265230"/>
              <a:ext cx="6350872" cy="635087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498294" y="34252675"/>
              <a:ext cx="4837648" cy="4837648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1999200" y="34432989"/>
              <a:ext cx="6707979" cy="6297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2400" b="1" dirty="0" smtClean="0">
                  <a:latin typeface="Bahnschrift SemiCondensed" pitchFamily="34" charset="0"/>
                </a:rPr>
                <a:t>11:00 </a:t>
              </a:r>
              <a:endParaRPr lang="kk-KZ" sz="2400" b="1" dirty="0" smtClean="0">
                <a:latin typeface="Bahnschrift SemiCondensed" pitchFamily="34" charset="0"/>
              </a:endParaRPr>
            </a:p>
            <a:p>
              <a:pPr algn="ctr"/>
              <a:r>
                <a:rPr lang="kk-KZ" sz="2000" b="1" dirty="0" smtClean="0">
                  <a:latin typeface="Bahnschrift SemiCondensed" pitchFamily="34" charset="0"/>
                </a:rPr>
                <a:t>сағат   </a:t>
              </a:r>
            </a:p>
            <a:p>
              <a:pPr algn="ctr"/>
              <a:endParaRPr lang="kk-KZ" sz="2400" b="1" dirty="0" smtClean="0">
                <a:latin typeface="Bahnschrift SemiCondensed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02526" y="34037955"/>
              <a:ext cx="9120674" cy="4424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latin typeface="Bahnschrift SemiCondensed" pitchFamily="34" charset="0"/>
                </a:rPr>
                <a:t>1</a:t>
              </a:r>
              <a:r>
                <a:rPr lang="kk-KZ" sz="2800" b="1" dirty="0" smtClean="0">
                  <a:latin typeface="Bahnschrift SemiCondensed" pitchFamily="34" charset="0"/>
                </a:rPr>
                <a:t>1 қараша</a:t>
              </a:r>
              <a:endParaRPr lang="kk-KZ" sz="2800" b="1" dirty="0" smtClean="0">
                <a:latin typeface="Bahnschrift SemiCondensed" pitchFamily="34" charset="0"/>
              </a:endParaRPr>
            </a:p>
            <a:p>
              <a:pPr algn="ctr"/>
              <a:endParaRPr lang="ru-RU" b="1" dirty="0" smtClean="0">
                <a:latin typeface="Bahnschrift SemiCondensed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279840" y="34148010"/>
              <a:ext cx="17095173" cy="2423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900" b="1" dirty="0">
                <a:solidFill>
                  <a:schemeClr val="bg1"/>
                </a:solidFill>
                <a:latin typeface="Bahnschrift SemiCondensed" pitchFamily="34" charset="0"/>
              </a:endParaRPr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5" y="31746"/>
            <a:ext cx="9139531" cy="406968"/>
          </a:xfrm>
          <a:prstGeom prst="rect">
            <a:avLst/>
          </a:prstGeom>
        </p:spPr>
      </p:pic>
      <p:sp>
        <p:nvSpPr>
          <p:cNvPr id="33" name="Скругленный прямоугольник 32"/>
          <p:cNvSpPr/>
          <p:nvPr/>
        </p:nvSpPr>
        <p:spPr>
          <a:xfrm>
            <a:off x="2214546" y="4429132"/>
            <a:ext cx="6357982" cy="657192"/>
          </a:xfrm>
          <a:prstGeom prst="roundRect">
            <a:avLst/>
          </a:prstGeom>
          <a:solidFill>
            <a:schemeClr val="bg1"/>
          </a:solidFill>
          <a:ln>
            <a:solidFill>
              <a:srgbClr val="0757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23" tIns="7812" rIns="15623" bIns="7812"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357422" y="3857628"/>
            <a:ext cx="6251984" cy="472746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5623" tIns="7812" rIns="15623" bIns="7812" rtlCol="0" anchor="ctr"/>
          <a:lstStyle/>
          <a:p>
            <a:pPr algn="ctr"/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2428860" y="3961173"/>
            <a:ext cx="5572164" cy="385108"/>
          </a:xfrm>
          <a:prstGeom prst="rect">
            <a:avLst/>
          </a:prstGeom>
          <a:noFill/>
        </p:spPr>
        <p:txBody>
          <a:bodyPr wrap="square" lIns="15623" tIns="7812" rIns="15623" bIns="7812" rtlCol="0" anchor="ctr">
            <a:spAutoFit/>
          </a:bodyPr>
          <a:lstStyle/>
          <a:p>
            <a:pPr algn="ctr"/>
            <a:r>
              <a:rPr lang="kk-KZ" sz="2400" b="1" dirty="0" smtClean="0">
                <a:latin typeface="Bahnschrift SemiCondensed" pitchFamily="34" charset="0"/>
              </a:rPr>
              <a:t>Жетпісов Мадияр Мұратұлы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71670" y="4572008"/>
            <a:ext cx="6500858" cy="292775"/>
          </a:xfrm>
          <a:prstGeom prst="rect">
            <a:avLst/>
          </a:prstGeom>
          <a:noFill/>
        </p:spPr>
        <p:txBody>
          <a:bodyPr wrap="square" lIns="15623" tIns="7812" rIns="15623" bIns="7812" rtlCol="0" anchor="ctr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Ақкөл ауданының Кеңес ауылдық округінің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әкімі</a:t>
            </a:r>
            <a:endParaRPr lang="kk-KZ" sz="1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57158" y="2214554"/>
            <a:ext cx="8452599" cy="1500198"/>
          </a:xfrm>
          <a:prstGeom prst="roundRect">
            <a:avLst/>
          </a:prstGeom>
          <a:solidFill>
            <a:schemeClr val="bg1"/>
          </a:solidFill>
          <a:ln>
            <a:solidFill>
              <a:srgbClr val="0641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23" tIns="7812" rIns="15623" bIns="7812"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1000101" y="2500305"/>
            <a:ext cx="7643865" cy="631330"/>
          </a:xfrm>
          <a:prstGeom prst="rect">
            <a:avLst/>
          </a:prstGeom>
          <a:noFill/>
        </p:spPr>
        <p:txBody>
          <a:bodyPr wrap="square" lIns="15623" tIns="7812" rIns="15623" bIns="7812" rtlCol="0" anchor="ctr">
            <a:spAutoFit/>
          </a:bodyPr>
          <a:lstStyle/>
          <a:p>
            <a:pPr algn="ctr"/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Кеңес ауылдық округі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әкімі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М. М.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Жетпісовтің 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жартыжылдықтағы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халық алдындағы есебі</a:t>
            </a:r>
            <a:r>
              <a:rPr lang="ru-RU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2220" y="3934055"/>
            <a:ext cx="1639129" cy="415886"/>
          </a:xfrm>
          <a:prstGeom prst="rect">
            <a:avLst/>
          </a:prstGeom>
          <a:noFill/>
        </p:spPr>
        <p:txBody>
          <a:bodyPr wrap="square" lIns="15623" tIns="7812" rIns="15623" bIns="7812" rtlCol="0">
            <a:spAutoFit/>
          </a:bodyPr>
          <a:lstStyle/>
          <a:p>
            <a:r>
              <a:rPr lang="ru-RU" sz="2600" b="1" dirty="0" smtClean="0">
                <a:solidFill>
                  <a:srgbClr val="075782"/>
                </a:solidFill>
                <a:latin typeface="Bahnschrift SemiCondensed" pitchFamily="34" charset="0"/>
              </a:rPr>
              <a:t>СПИКЕР:</a:t>
            </a:r>
            <a:endParaRPr lang="kk-KZ" sz="2600" b="1" dirty="0" smtClean="0">
              <a:solidFill>
                <a:srgbClr val="075782"/>
              </a:solidFill>
              <a:latin typeface="Bahnschrift SemiCondensed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3306" y="357166"/>
            <a:ext cx="2384212" cy="17145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5752993" y="5214950"/>
            <a:ext cx="2952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smtClean="0">
                <a:latin typeface="Times New Roman" pitchFamily="18" charset="0"/>
                <a:cs typeface="Times New Roman" pitchFamily="18" charset="0"/>
              </a:rPr>
              <a:t>Малый Барап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ауылы</a:t>
            </a:r>
            <a:r>
              <a:rPr lang="kk-KZ" b="1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kk-KZ" b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87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41</Words>
  <Application>Microsoft Office PowerPoint</Application>
  <PresentationFormat>Экран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hp</cp:lastModifiedBy>
  <cp:revision>60</cp:revision>
  <cp:lastPrinted>2021-01-18T09:31:56Z</cp:lastPrinted>
  <dcterms:created xsi:type="dcterms:W3CDTF">2020-10-20T09:12:07Z</dcterms:created>
  <dcterms:modified xsi:type="dcterms:W3CDTF">2026-10-30T14:26:07Z</dcterms:modified>
</cp:coreProperties>
</file>