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78" r:id="rId5"/>
    <p:sldId id="259" r:id="rId6"/>
    <p:sldId id="283" r:id="rId7"/>
    <p:sldId id="261" r:id="rId8"/>
    <p:sldId id="279" r:id="rId9"/>
    <p:sldId id="282" r:id="rId10"/>
    <p:sldId id="280" r:id="rId11"/>
    <p:sldId id="260" r:id="rId12"/>
    <p:sldId id="262" r:id="rId13"/>
    <p:sldId id="289" r:id="rId14"/>
    <p:sldId id="276" r:id="rId15"/>
    <p:sldId id="284" r:id="rId16"/>
    <p:sldId id="286" r:id="rId17"/>
    <p:sldId id="287" r:id="rId18"/>
    <p:sldId id="288" r:id="rId19"/>
    <p:sldId id="277" r:id="rId20"/>
    <p:sldId id="281" r:id="rId21"/>
    <p:sldId id="285" r:id="rId22"/>
    <p:sldId id="275" r:id="rId23"/>
  </p:sldIdLst>
  <p:sldSz cx="18288000" cy="10287000"/>
  <p:notesSz cx="6858000" cy="9144000"/>
  <p:embeddedFontLst>
    <p:embeddedFont>
      <p:font typeface="Arial Unicode Bold" panose="020B0604020202020204" charset="-128"/>
      <p:regular r:id="rId24"/>
      <p:bold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Arial Unicode" panose="020B0604020202020204" charset="-128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2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69" autoAdjust="0"/>
    <p:restoredTop sz="94632" autoAdjust="0"/>
  </p:normalViewPr>
  <p:slideViewPr>
    <p:cSldViewPr>
      <p:cViewPr>
        <p:scale>
          <a:sx n="36" d="100"/>
          <a:sy n="36" d="100"/>
        </p:scale>
        <p:origin x="-643" y="-5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4315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8.jpeg"/><Relationship Id="rId7" Type="http://schemas.openxmlformats.org/officeDocument/2006/relationships/image" Target="../media/image5.png"/><Relationship Id="rId12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11.svg"/><Relationship Id="rId4" Type="http://schemas.openxmlformats.org/officeDocument/2006/relationships/image" Target="../media/image2.svg"/><Relationship Id="rId9" Type="http://schemas.openxmlformats.org/officeDocument/2006/relationships/image" Target="../media/image6.png"/><Relationship Id="rId1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1.svg"/><Relationship Id="rId7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10" Type="http://schemas.openxmlformats.org/officeDocument/2006/relationships/image" Target="../media/image11.jpeg"/><Relationship Id="rId4" Type="http://schemas.openxmlformats.org/officeDocument/2006/relationships/image" Target="../media/image2.pn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1.svg"/><Relationship Id="rId7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10" Type="http://schemas.openxmlformats.org/officeDocument/2006/relationships/image" Target="../media/image13.jpeg"/><Relationship Id="rId4" Type="http://schemas.openxmlformats.org/officeDocument/2006/relationships/image" Target="../media/image2.png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.jpeg"/><Relationship Id="rId7" Type="http://schemas.openxmlformats.org/officeDocument/2006/relationships/image" Target="../media/image5.png"/><Relationship Id="rId12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9.svg"/><Relationship Id="rId5" Type="http://schemas.openxmlformats.org/officeDocument/2006/relationships/image" Target="../media/image2.png"/><Relationship Id="rId15" Type="http://schemas.openxmlformats.org/officeDocument/2006/relationships/image" Target="../media/image16.jpeg"/><Relationship Id="rId4" Type="http://schemas.openxmlformats.org/officeDocument/2006/relationships/image" Target="../media/image2.svg"/><Relationship Id="rId1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7.jpeg"/><Relationship Id="rId7" Type="http://schemas.openxmlformats.org/officeDocument/2006/relationships/image" Target="../media/image5.png"/><Relationship Id="rId12" Type="http://schemas.openxmlformats.org/officeDocument/2006/relationships/image" Target="../media/image3.png"/><Relationship Id="rId2" Type="http://schemas.openxmlformats.org/officeDocument/2006/relationships/image" Target="../media/image1.png"/><Relationship Id="rId16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9.svg"/><Relationship Id="rId5" Type="http://schemas.openxmlformats.org/officeDocument/2006/relationships/image" Target="../media/image2.png"/><Relationship Id="rId15" Type="http://schemas.openxmlformats.org/officeDocument/2006/relationships/image" Target="../media/image19.jpeg"/><Relationship Id="rId4" Type="http://schemas.openxmlformats.org/officeDocument/2006/relationships/image" Target="../media/image2.svg"/><Relationship Id="rId1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7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5.png"/><Relationship Id="rId4" Type="http://schemas.openxmlformats.org/officeDocument/2006/relationships/image" Target="../media/image21.svg"/><Relationship Id="rId9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7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5.png"/><Relationship Id="rId4" Type="http://schemas.openxmlformats.org/officeDocument/2006/relationships/image" Target="../media/image21.svg"/><Relationship Id="rId9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7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5.png"/><Relationship Id="rId4" Type="http://schemas.openxmlformats.org/officeDocument/2006/relationships/image" Target="../media/image21.svg"/><Relationship Id="rId9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7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5.png"/><Relationship Id="rId4" Type="http://schemas.openxmlformats.org/officeDocument/2006/relationships/image" Target="../media/image21.svg"/><Relationship Id="rId9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1.svg"/><Relationship Id="rId7" Type="http://schemas.openxmlformats.org/officeDocument/2006/relationships/image" Target="../media/image30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9.sv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3.jpeg"/><Relationship Id="rId3" Type="http://schemas.openxmlformats.org/officeDocument/2006/relationships/image" Target="../media/image2.svg"/><Relationship Id="rId7" Type="http://schemas.openxmlformats.org/officeDocument/2006/relationships/image" Target="../media/image5.png"/><Relationship Id="rId12" Type="http://schemas.openxmlformats.org/officeDocument/2006/relationships/image" Target="../media/image3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9.sv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5.jpeg"/><Relationship Id="rId3" Type="http://schemas.openxmlformats.org/officeDocument/2006/relationships/image" Target="../media/image2.svg"/><Relationship Id="rId7" Type="http://schemas.openxmlformats.org/officeDocument/2006/relationships/image" Target="../media/image5.png"/><Relationship Id="rId12" Type="http://schemas.openxmlformats.org/officeDocument/2006/relationships/image" Target="../media/image3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9.svg"/><Relationship Id="rId5" Type="http://schemas.openxmlformats.org/officeDocument/2006/relationships/image" Target="../media/image4.svg"/><Relationship Id="rId4" Type="http://schemas.openxmlformats.org/officeDocument/2006/relationships/image" Target="../media/image2.png"/><Relationship Id="rId1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jpeg"/><Relationship Id="rId3" Type="http://schemas.openxmlformats.org/officeDocument/2006/relationships/image" Target="../media/image2.svg"/><Relationship Id="rId7" Type="http://schemas.openxmlformats.org/officeDocument/2006/relationships/image" Target="../media/image5.png"/><Relationship Id="rId12" Type="http://schemas.openxmlformats.org/officeDocument/2006/relationships/image" Target="../media/image3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9.svg"/><Relationship Id="rId5" Type="http://schemas.openxmlformats.org/officeDocument/2006/relationships/image" Target="../media/image4.svg"/><Relationship Id="rId4" Type="http://schemas.openxmlformats.org/officeDocument/2006/relationships/image" Target="../media/image2.png"/><Relationship Id="rId1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1.jpeg"/><Relationship Id="rId3" Type="http://schemas.openxmlformats.org/officeDocument/2006/relationships/image" Target="../media/image2.svg"/><Relationship Id="rId7" Type="http://schemas.openxmlformats.org/officeDocument/2006/relationships/image" Target="../media/image5.png"/><Relationship Id="rId12" Type="http://schemas.openxmlformats.org/officeDocument/2006/relationships/image" Target="../media/image4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9.svg"/><Relationship Id="rId5" Type="http://schemas.openxmlformats.org/officeDocument/2006/relationships/image" Target="../media/image4.svg"/><Relationship Id="rId4" Type="http://schemas.openxmlformats.org/officeDocument/2006/relationships/image" Target="../media/image2.png"/><Relationship Id="rId14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4.jpeg"/><Relationship Id="rId3" Type="http://schemas.openxmlformats.org/officeDocument/2006/relationships/image" Target="../media/image2.svg"/><Relationship Id="rId7" Type="http://schemas.openxmlformats.org/officeDocument/2006/relationships/image" Target="../media/image5.png"/><Relationship Id="rId12" Type="http://schemas.openxmlformats.org/officeDocument/2006/relationships/image" Target="../media/image4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9.sv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6.jpeg"/><Relationship Id="rId3" Type="http://schemas.openxmlformats.org/officeDocument/2006/relationships/image" Target="../media/image2.svg"/><Relationship Id="rId7" Type="http://schemas.openxmlformats.org/officeDocument/2006/relationships/image" Target="../media/image5.png"/><Relationship Id="rId12" Type="http://schemas.openxmlformats.org/officeDocument/2006/relationships/image" Target="../media/image4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9.sv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8.jpeg"/><Relationship Id="rId3" Type="http://schemas.openxmlformats.org/officeDocument/2006/relationships/image" Target="../media/image2.svg"/><Relationship Id="rId7" Type="http://schemas.openxmlformats.org/officeDocument/2006/relationships/image" Target="../media/image5.png"/><Relationship Id="rId12" Type="http://schemas.openxmlformats.org/officeDocument/2006/relationships/image" Target="../media/image4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9.svg"/><Relationship Id="rId5" Type="http://schemas.openxmlformats.org/officeDocument/2006/relationships/image" Target="../media/image4.svg"/><Relationship Id="rId4" Type="http://schemas.openxmlformats.org/officeDocument/2006/relationships/image" Target="../media/image2.png"/><Relationship Id="rId14" Type="http://schemas.openxmlformats.org/officeDocument/2006/relationships/image" Target="../media/image49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7" Type="http://schemas.openxmlformats.org/officeDocument/2006/relationships/image" Target="../media/image5.png"/><Relationship Id="rId12" Type="http://schemas.openxmlformats.org/officeDocument/2006/relationships/image" Target="../media/image5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51.jpeg"/><Relationship Id="rId5" Type="http://schemas.openxmlformats.org/officeDocument/2006/relationships/image" Target="../media/image2.png"/><Relationship Id="rId10" Type="http://schemas.openxmlformats.org/officeDocument/2006/relationships/image" Target="../media/image50.jpeg"/><Relationship Id="rId4" Type="http://schemas.openxmlformats.org/officeDocument/2006/relationships/image" Target="../media/image2.svg"/><Relationship Id="rId9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54.jpeg"/><Relationship Id="rId5" Type="http://schemas.openxmlformats.org/officeDocument/2006/relationships/image" Target="../media/image2.png"/><Relationship Id="rId10" Type="http://schemas.openxmlformats.org/officeDocument/2006/relationships/image" Target="../media/image53.jpeg"/><Relationship Id="rId4" Type="http://schemas.openxmlformats.org/officeDocument/2006/relationships/image" Target="../media/image2.svg"/><Relationship Id="rId9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56.jpeg"/><Relationship Id="rId5" Type="http://schemas.openxmlformats.org/officeDocument/2006/relationships/image" Target="../media/image2.png"/><Relationship Id="rId10" Type="http://schemas.openxmlformats.org/officeDocument/2006/relationships/image" Target="../media/image55.jpeg"/><Relationship Id="rId4" Type="http://schemas.openxmlformats.org/officeDocument/2006/relationships/image" Target="../media/image2.svg"/><Relationship Id="rId9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601320" y="-534881"/>
            <a:ext cx="10686680" cy="3896185"/>
          </a:xfrm>
          <a:custGeom>
            <a:avLst/>
            <a:gdLst/>
            <a:ahLst/>
            <a:cxnLst/>
            <a:rect l="l" t="t" r="r" b="b"/>
            <a:pathLst>
              <a:path w="10686680" h="3896185">
                <a:moveTo>
                  <a:pt x="0" y="0"/>
                </a:moveTo>
                <a:lnTo>
                  <a:pt x="10686680" y="0"/>
                </a:lnTo>
                <a:lnTo>
                  <a:pt x="10686680" y="3896185"/>
                </a:lnTo>
                <a:lnTo>
                  <a:pt x="0" y="38961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9746926">
            <a:off x="11912765" y="2256151"/>
            <a:ext cx="5718561" cy="829191"/>
          </a:xfrm>
          <a:custGeom>
            <a:avLst/>
            <a:gdLst/>
            <a:ahLst/>
            <a:cxnLst/>
            <a:rect l="l" t="t" r="r" b="b"/>
            <a:pathLst>
              <a:path w="5718561" h="829191">
                <a:moveTo>
                  <a:pt x="0" y="0"/>
                </a:moveTo>
                <a:lnTo>
                  <a:pt x="5718561" y="0"/>
                </a:lnTo>
                <a:lnTo>
                  <a:pt x="5718561" y="829191"/>
                </a:lnTo>
                <a:lnTo>
                  <a:pt x="0" y="8291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9722692">
            <a:off x="11140006" y="506575"/>
            <a:ext cx="5718561" cy="829191"/>
          </a:xfrm>
          <a:custGeom>
            <a:avLst/>
            <a:gdLst/>
            <a:ahLst/>
            <a:cxnLst/>
            <a:rect l="l" t="t" r="r" b="b"/>
            <a:pathLst>
              <a:path w="5718561" h="829191">
                <a:moveTo>
                  <a:pt x="0" y="0"/>
                </a:moveTo>
                <a:lnTo>
                  <a:pt x="5718561" y="0"/>
                </a:lnTo>
                <a:lnTo>
                  <a:pt x="5718561" y="829191"/>
                </a:lnTo>
                <a:lnTo>
                  <a:pt x="0" y="8291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8090501" y="431612"/>
            <a:ext cx="2106997" cy="2551683"/>
          </a:xfrm>
          <a:custGeom>
            <a:avLst/>
            <a:gdLst/>
            <a:ahLst/>
            <a:cxnLst/>
            <a:rect l="l" t="t" r="r" b="b"/>
            <a:pathLst>
              <a:path w="2135470" h="2268937">
                <a:moveTo>
                  <a:pt x="0" y="0"/>
                </a:moveTo>
                <a:lnTo>
                  <a:pt x="2135469" y="0"/>
                </a:lnTo>
                <a:lnTo>
                  <a:pt x="2135469" y="2268937"/>
                </a:lnTo>
                <a:lnTo>
                  <a:pt x="0" y="22689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37500" y="7281619"/>
            <a:ext cx="3134697" cy="2830947"/>
          </a:xfrm>
          <a:custGeom>
            <a:avLst/>
            <a:gdLst/>
            <a:ahLst/>
            <a:cxnLst/>
            <a:rect l="l" t="t" r="r" b="b"/>
            <a:pathLst>
              <a:path w="3134697" h="2830947">
                <a:moveTo>
                  <a:pt x="0" y="0"/>
                </a:moveTo>
                <a:lnTo>
                  <a:pt x="3134697" y="0"/>
                </a:lnTo>
                <a:lnTo>
                  <a:pt x="3134697" y="2830947"/>
                </a:lnTo>
                <a:lnTo>
                  <a:pt x="0" y="283094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37500" y="3707722"/>
            <a:ext cx="17140240" cy="28715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6600" b="1" dirty="0">
                <a:solidFill>
                  <a:srgbClr val="012F7F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РЕАЛИЗАЦИЯ ПРОГРАММЫ </a:t>
            </a:r>
          </a:p>
          <a:p>
            <a:pPr algn="ctr">
              <a:lnSpc>
                <a:spcPct val="150000"/>
              </a:lnSpc>
            </a:pPr>
            <a:r>
              <a:rPr lang="kk-KZ" sz="6600" b="1" dirty="0">
                <a:solidFill>
                  <a:srgbClr val="012F7F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«</a:t>
            </a:r>
            <a:r>
              <a:rPr lang="kk-KZ" sz="6600" b="1" dirty="0" err="1">
                <a:solidFill>
                  <a:srgbClr val="012F7F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Т</a:t>
            </a:r>
            <a:r>
              <a:rPr lang="en-US" sz="6600" b="1" dirty="0">
                <a:solidFill>
                  <a:srgbClr val="012F7F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АЗА КАЗАҚСТАН</a:t>
            </a:r>
            <a:r>
              <a:rPr lang="kk-KZ" sz="6600" b="1" dirty="0">
                <a:solidFill>
                  <a:srgbClr val="012F7F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»</a:t>
            </a:r>
            <a:endParaRPr lang="en-US" sz="6600" b="1" dirty="0">
              <a:solidFill>
                <a:srgbClr val="012F7F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4537145" y="8703597"/>
            <a:ext cx="3086100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885"/>
              </a:lnSpc>
            </a:pPr>
            <a:r>
              <a:rPr lang="en-US" sz="2775" b="1" dirty="0" err="1">
                <a:solidFill>
                  <a:srgbClr val="012F7F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Докладчик</a:t>
            </a:r>
            <a:r>
              <a:rPr lang="en-US" sz="2775" b="1" dirty="0">
                <a:solidFill>
                  <a:srgbClr val="012F7F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:</a:t>
            </a:r>
            <a:endParaRPr lang="ru-RU" sz="2775" b="1" dirty="0">
              <a:solidFill>
                <a:srgbClr val="012F7F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  <a:p>
            <a:pPr algn="l">
              <a:lnSpc>
                <a:spcPts val="3885"/>
              </a:lnSpc>
            </a:pPr>
            <a:r>
              <a:rPr lang="ru-RU" sz="2775" b="1" dirty="0" err="1" smtClean="0">
                <a:solidFill>
                  <a:srgbClr val="012F7F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Кубеков</a:t>
            </a:r>
            <a:r>
              <a:rPr lang="ru-RU" sz="2775" b="1" dirty="0" smtClean="0">
                <a:solidFill>
                  <a:srgbClr val="012F7F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 К.Ж.</a:t>
            </a:r>
            <a:endParaRPr lang="en-US" sz="2775" b="1" dirty="0">
              <a:solidFill>
                <a:srgbClr val="012F7F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023787" y="-5658978"/>
            <a:ext cx="16376007" cy="16242230"/>
            <a:chOff x="0" y="0"/>
            <a:chExt cx="21834675" cy="21656306"/>
          </a:xfrm>
        </p:grpSpPr>
        <p:sp>
          <p:nvSpPr>
            <p:cNvPr id="3" name="Freeform 3"/>
            <p:cNvSpPr/>
            <p:nvPr/>
          </p:nvSpPr>
          <p:spPr>
            <a:xfrm rot="5400000">
              <a:off x="7058758" y="6880389"/>
              <a:ext cx="21656306" cy="7895528"/>
            </a:xfrm>
            <a:custGeom>
              <a:avLst/>
              <a:gdLst/>
              <a:ahLst/>
              <a:cxnLst/>
              <a:rect l="l" t="t" r="r" b="b"/>
              <a:pathLst>
                <a:path w="21656306" h="7895528">
                  <a:moveTo>
                    <a:pt x="0" y="0"/>
                  </a:moveTo>
                  <a:lnTo>
                    <a:pt x="21656306" y="0"/>
                  </a:lnTo>
                  <a:lnTo>
                    <a:pt x="21656306" y="7895528"/>
                  </a:lnTo>
                  <a:lnTo>
                    <a:pt x="0" y="7895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 rot="-4346926">
              <a:off x="9544281" y="13691138"/>
              <a:ext cx="11588530" cy="1680337"/>
            </a:xfrm>
            <a:custGeom>
              <a:avLst/>
              <a:gdLst/>
              <a:ahLst/>
              <a:cxnLst/>
              <a:rect l="l" t="t" r="r" b="b"/>
              <a:pathLst>
                <a:path w="11588530" h="1680337">
                  <a:moveTo>
                    <a:pt x="0" y="0"/>
                  </a:moveTo>
                  <a:lnTo>
                    <a:pt x="11588530" y="0"/>
                  </a:lnTo>
                  <a:lnTo>
                    <a:pt x="11588530" y="1680337"/>
                  </a:lnTo>
                  <a:lnTo>
                    <a:pt x="0" y="16803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 rot="-4322692">
              <a:off x="13089755" y="12125160"/>
              <a:ext cx="11588530" cy="1680337"/>
            </a:xfrm>
            <a:custGeom>
              <a:avLst/>
              <a:gdLst/>
              <a:ahLst/>
              <a:cxnLst/>
              <a:rect l="l" t="t" r="r" b="b"/>
              <a:pathLst>
                <a:path w="11588530" h="1680337">
                  <a:moveTo>
                    <a:pt x="0" y="0"/>
                  </a:moveTo>
                  <a:lnTo>
                    <a:pt x="11588531" y="0"/>
                  </a:lnTo>
                  <a:lnTo>
                    <a:pt x="11588531" y="1680336"/>
                  </a:lnTo>
                  <a:lnTo>
                    <a:pt x="0" y="16803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 rot="-10699998">
              <a:off x="15623504" y="5164006"/>
              <a:ext cx="4306824" cy="5486400"/>
            </a:xfrm>
            <a:custGeom>
              <a:avLst/>
              <a:gdLst/>
              <a:ahLst/>
              <a:cxnLst/>
              <a:rect l="l" t="t" r="r" b="b"/>
              <a:pathLst>
                <a:path w="4306824" h="5486400">
                  <a:moveTo>
                    <a:pt x="0" y="0"/>
                  </a:moveTo>
                  <a:lnTo>
                    <a:pt x="4306824" y="0"/>
                  </a:lnTo>
                  <a:lnTo>
                    <a:pt x="4306824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xmlns="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0" y="11220156"/>
              <a:ext cx="19773518" cy="6516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81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 rot="-5400000">
            <a:off x="12929905" y="3506818"/>
            <a:ext cx="10668774" cy="3400672"/>
          </a:xfrm>
          <a:custGeom>
            <a:avLst/>
            <a:gdLst/>
            <a:ahLst/>
            <a:cxnLst/>
            <a:rect l="l" t="t" r="r" b="b"/>
            <a:pathLst>
              <a:path w="10668774" h="3400672">
                <a:moveTo>
                  <a:pt x="0" y="0"/>
                </a:moveTo>
                <a:lnTo>
                  <a:pt x="10668775" y="0"/>
                </a:lnTo>
                <a:lnTo>
                  <a:pt x="10668775" y="3400671"/>
                </a:lnTo>
                <a:lnTo>
                  <a:pt x="0" y="340067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4159473">
            <a:off x="14690265" y="913882"/>
            <a:ext cx="7586684" cy="1100069"/>
          </a:xfrm>
          <a:custGeom>
            <a:avLst/>
            <a:gdLst/>
            <a:ahLst/>
            <a:cxnLst/>
            <a:rect l="l" t="t" r="r" b="b"/>
            <a:pathLst>
              <a:path w="7586684" h="1100069">
                <a:moveTo>
                  <a:pt x="0" y="0"/>
                </a:moveTo>
                <a:lnTo>
                  <a:pt x="7586684" y="0"/>
                </a:lnTo>
                <a:lnTo>
                  <a:pt x="7586684" y="1100070"/>
                </a:lnTo>
                <a:lnTo>
                  <a:pt x="0" y="110007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6330590">
            <a:off x="14470950" y="8311569"/>
            <a:ext cx="7586684" cy="1100069"/>
          </a:xfrm>
          <a:custGeom>
            <a:avLst/>
            <a:gdLst/>
            <a:ahLst/>
            <a:cxnLst/>
            <a:rect l="l" t="t" r="r" b="b"/>
            <a:pathLst>
              <a:path w="7586684" h="1100069">
                <a:moveTo>
                  <a:pt x="0" y="0"/>
                </a:moveTo>
                <a:lnTo>
                  <a:pt x="7586684" y="0"/>
                </a:lnTo>
                <a:lnTo>
                  <a:pt x="7586684" y="1100069"/>
                </a:lnTo>
                <a:lnTo>
                  <a:pt x="0" y="110006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3433589">
            <a:off x="-1081720" y="8484141"/>
            <a:ext cx="3230118" cy="4114800"/>
          </a:xfrm>
          <a:custGeom>
            <a:avLst/>
            <a:gdLst/>
            <a:ahLst/>
            <a:cxnLst/>
            <a:rect l="l" t="t" r="r" b="b"/>
            <a:pathLst>
              <a:path w="3230118" h="4114800">
                <a:moveTo>
                  <a:pt x="0" y="0"/>
                </a:moveTo>
                <a:lnTo>
                  <a:pt x="3230118" y="0"/>
                </a:lnTo>
                <a:lnTo>
                  <a:pt x="32301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628698">
            <a:off x="13052318" y="-1920387"/>
            <a:ext cx="3230118" cy="4114800"/>
          </a:xfrm>
          <a:custGeom>
            <a:avLst/>
            <a:gdLst/>
            <a:ahLst/>
            <a:cxnLst/>
            <a:rect l="l" t="t" r="r" b="b"/>
            <a:pathLst>
              <a:path w="3230118" h="4114800">
                <a:moveTo>
                  <a:pt x="0" y="0"/>
                </a:moveTo>
                <a:lnTo>
                  <a:pt x="3230118" y="0"/>
                </a:lnTo>
                <a:lnTo>
                  <a:pt x="32301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2291268" y="542870"/>
            <a:ext cx="14081708" cy="6842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880"/>
              </a:lnSpc>
            </a:pPr>
            <a:r>
              <a:rPr lang="ru-RU" sz="3600" b="1" dirty="0" smtClean="0">
                <a:solidFill>
                  <a:srgbClr val="012F7F"/>
                </a:solidFill>
                <a:latin typeface="Arial" panose="020B0604020202020204" pitchFamily="34" charset="0"/>
                <a:ea typeface="Arial Unicode Bold"/>
                <a:cs typeface="Arial" panose="020B0604020202020204" pitchFamily="34" charset="0"/>
                <a:sym typeface="Arial Unicode Bold"/>
              </a:rPr>
              <a:t>Очистка территорий от снега</a:t>
            </a:r>
            <a:endParaRPr lang="en-US" sz="3600" b="1" dirty="0">
              <a:solidFill>
                <a:srgbClr val="012F7F"/>
              </a:solidFill>
              <a:latin typeface="Arial" panose="020B0604020202020204" pitchFamily="34" charset="0"/>
              <a:ea typeface="Arial Unicode Bold"/>
              <a:cs typeface="Arial" panose="020B0604020202020204" pitchFamily="34" charset="0"/>
              <a:sym typeface="Arial Unicode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6282057" y="3205086"/>
            <a:ext cx="8984503" cy="6067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ctr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en-US" sz="2999" b="1" dirty="0">
              <a:solidFill>
                <a:srgbClr val="012F7F"/>
              </a:solidFill>
              <a:latin typeface="Arial" panose="020B0604020202020204" pitchFamily="34" charset="0"/>
              <a:ea typeface="Arial Unicode Bold"/>
              <a:cs typeface="Arial" panose="020B0604020202020204" pitchFamily="34" charset="0"/>
              <a:sym typeface="Arial Unicode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7414885" y="9541701"/>
            <a:ext cx="176530" cy="431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000000"/>
                </a:solidFill>
                <a:latin typeface="Arial Unicode"/>
                <a:ea typeface="Arial Unicode"/>
                <a:cs typeface="Arial Unicode"/>
                <a:sym typeface="Arial Unicode"/>
              </a:rPr>
              <a:t>2</a:t>
            </a:r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xmlns="" id="{D69DEF66-E49A-4F8A-888A-4EB902DF290F}"/>
              </a:ext>
            </a:extLst>
          </p:cNvPr>
          <p:cNvGrpSpPr/>
          <p:nvPr/>
        </p:nvGrpSpPr>
        <p:grpSpPr>
          <a:xfrm>
            <a:off x="608069" y="299172"/>
            <a:ext cx="14919628" cy="2172767"/>
            <a:chOff x="608069" y="299172"/>
            <a:chExt cx="14919628" cy="2172767"/>
          </a:xfrm>
        </p:grpSpPr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xmlns="" id="{351F5C5E-0498-4954-91AA-654D6BDBFE07}"/>
                </a:ext>
              </a:extLst>
            </p:cNvPr>
            <p:cNvCxnSpPr>
              <a:cxnSpLocks/>
            </p:cNvCxnSpPr>
            <p:nvPr/>
          </p:nvCxnSpPr>
          <p:spPr>
            <a:xfrm>
              <a:off x="1905000" y="1431254"/>
              <a:ext cx="13622697" cy="326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xmlns="" id="{0BBD7296-625E-4571-92C3-9C8F1F78C6D2}"/>
                </a:ext>
              </a:extLst>
            </p:cNvPr>
            <p:cNvSpPr/>
            <p:nvPr/>
          </p:nvSpPr>
          <p:spPr>
            <a:xfrm>
              <a:off x="608069" y="299172"/>
              <a:ext cx="1665613" cy="2172767"/>
            </a:xfrm>
            <a:custGeom>
              <a:avLst/>
              <a:gdLst/>
              <a:ahLst/>
              <a:cxnLst/>
              <a:rect l="l" t="t" r="r" b="b"/>
              <a:pathLst>
                <a:path w="2135470" h="2268937">
                  <a:moveTo>
                    <a:pt x="0" y="0"/>
                  </a:moveTo>
                  <a:lnTo>
                    <a:pt x="2135469" y="0"/>
                  </a:lnTo>
                  <a:lnTo>
                    <a:pt x="2135469" y="2268937"/>
                  </a:lnTo>
                  <a:lnTo>
                    <a:pt x="0" y="22689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sp>
        <p:nvSpPr>
          <p:cNvPr id="13" name="Прямоугольник 12"/>
          <p:cNvSpPr/>
          <p:nvPr/>
        </p:nvSpPr>
        <p:spPr>
          <a:xfrm rot="10800000" flipH="1" flipV="1">
            <a:off x="2907044" y="9478978"/>
            <a:ext cx="61992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До</a:t>
            </a:r>
            <a:r>
              <a:rPr lang="ru-RU" b="1" dirty="0" smtClean="0"/>
              <a:t> 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 rot="10800000" flipH="1" flipV="1">
            <a:off x="9906000" y="8216184"/>
            <a:ext cx="320040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r>
              <a:rPr lang="ru-RU" sz="2800" b="1" dirty="0" smtClean="0"/>
              <a:t>             После</a:t>
            </a:r>
            <a:endParaRPr lang="ru-RU" sz="2800" b="1" dirty="0"/>
          </a:p>
        </p:txBody>
      </p:sp>
      <p:pic>
        <p:nvPicPr>
          <p:cNvPr id="16" name="Picture 2" descr="C:\Users\Администратор\Downloads\WhatsApp Image 2026-06-24 at 17.24.14.jpe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169" y="2235473"/>
            <a:ext cx="4329888" cy="6626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C:\Users\Администратор\Downloads\WhatsApp Image 2026-06-24 at 17.26.39.jpe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3268" y="2382906"/>
            <a:ext cx="4957708" cy="66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Администратор\Downloads\WhatsApp Image 2026-06-24 at 17.27.35.jpe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9984" y="2382906"/>
            <a:ext cx="4936328" cy="6478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295711" y="-1590834"/>
            <a:ext cx="3575195" cy="14275269"/>
            <a:chOff x="0" y="0"/>
            <a:chExt cx="4766927" cy="19033692"/>
          </a:xfrm>
        </p:grpSpPr>
        <p:sp>
          <p:nvSpPr>
            <p:cNvPr id="3" name="Freeform 3"/>
            <p:cNvSpPr/>
            <p:nvPr/>
          </p:nvSpPr>
          <p:spPr>
            <a:xfrm rot="5400000">
              <a:off x="-4474537" y="7406900"/>
              <a:ext cx="13716000" cy="4371975"/>
            </a:xfrm>
            <a:custGeom>
              <a:avLst/>
              <a:gdLst/>
              <a:ahLst/>
              <a:cxnLst/>
              <a:rect l="l" t="t" r="r" b="b"/>
              <a:pathLst>
                <a:path w="13716000" h="4371975">
                  <a:moveTo>
                    <a:pt x="0" y="0"/>
                  </a:moveTo>
                  <a:lnTo>
                    <a:pt x="13716000" y="0"/>
                  </a:lnTo>
                  <a:lnTo>
                    <a:pt x="13716000" y="4371975"/>
                  </a:lnTo>
                  <a:lnTo>
                    <a:pt x="0" y="43719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 rot="6640526">
              <a:off x="-2493337" y="13514173"/>
              <a:ext cx="9753600" cy="1414272"/>
            </a:xfrm>
            <a:custGeom>
              <a:avLst/>
              <a:gdLst/>
              <a:ahLst/>
              <a:cxnLst/>
              <a:rect l="l" t="t" r="r" b="b"/>
              <a:pathLst>
                <a:path w="9753600" h="1414272">
                  <a:moveTo>
                    <a:pt x="0" y="0"/>
                  </a:moveTo>
                  <a:lnTo>
                    <a:pt x="9753600" y="0"/>
                  </a:lnTo>
                  <a:lnTo>
                    <a:pt x="9753600" y="1414272"/>
                  </a:lnTo>
                  <a:lnTo>
                    <a:pt x="0" y="14142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 rot="4469409">
              <a:off x="-2693863" y="4181164"/>
              <a:ext cx="9753600" cy="1414272"/>
            </a:xfrm>
            <a:custGeom>
              <a:avLst/>
              <a:gdLst/>
              <a:ahLst/>
              <a:cxnLst/>
              <a:rect l="l" t="t" r="r" b="b"/>
              <a:pathLst>
                <a:path w="9753600" h="1414272">
                  <a:moveTo>
                    <a:pt x="0" y="0"/>
                  </a:moveTo>
                  <a:lnTo>
                    <a:pt x="9753600" y="0"/>
                  </a:lnTo>
                  <a:lnTo>
                    <a:pt x="9753600" y="1414272"/>
                  </a:lnTo>
                  <a:lnTo>
                    <a:pt x="0" y="14142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-3476999" y="8187618"/>
            <a:ext cx="9011398" cy="5646410"/>
            <a:chOff x="0" y="0"/>
            <a:chExt cx="12015197" cy="7528546"/>
          </a:xfrm>
        </p:grpSpPr>
        <p:sp>
          <p:nvSpPr>
            <p:cNvPr id="7" name="Freeform 7"/>
            <p:cNvSpPr/>
            <p:nvPr/>
          </p:nvSpPr>
          <p:spPr>
            <a:xfrm rot="-3433589">
              <a:off x="1318801" y="552373"/>
              <a:ext cx="4306824" cy="5486400"/>
            </a:xfrm>
            <a:custGeom>
              <a:avLst/>
              <a:gdLst/>
              <a:ahLst/>
              <a:cxnLst/>
              <a:rect l="l" t="t" r="r" b="b"/>
              <a:pathLst>
                <a:path w="4306824" h="5486400">
                  <a:moveTo>
                    <a:pt x="0" y="0"/>
                  </a:moveTo>
                  <a:lnTo>
                    <a:pt x="4306824" y="0"/>
                  </a:lnTo>
                  <a:lnTo>
                    <a:pt x="4306824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xmlns="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 rot="-3433589">
              <a:off x="6389572" y="1489773"/>
              <a:ext cx="4306824" cy="5486400"/>
            </a:xfrm>
            <a:custGeom>
              <a:avLst/>
              <a:gdLst/>
              <a:ahLst/>
              <a:cxnLst/>
              <a:rect l="l" t="t" r="r" b="b"/>
              <a:pathLst>
                <a:path w="4306824" h="5486400">
                  <a:moveTo>
                    <a:pt x="0" y="0"/>
                  </a:moveTo>
                  <a:lnTo>
                    <a:pt x="4306824" y="0"/>
                  </a:lnTo>
                  <a:lnTo>
                    <a:pt x="4306824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xmlns="" r:embed="rId7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8" name="TextBox 18"/>
          <p:cNvSpPr txBox="1"/>
          <p:nvPr/>
        </p:nvSpPr>
        <p:spPr>
          <a:xfrm>
            <a:off x="2473031" y="536724"/>
            <a:ext cx="15227344" cy="6725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880"/>
              </a:lnSpc>
            </a:pPr>
            <a:r>
              <a:rPr lang="ru-RU" sz="3600" b="1" dirty="0" smtClean="0">
                <a:solidFill>
                  <a:srgbClr val="012F7F"/>
                </a:solidFill>
                <a:latin typeface="Arial" panose="020B0604020202020204" pitchFamily="34" charset="0"/>
                <a:ea typeface="Arial Unicode Bold"/>
                <a:cs typeface="Arial" panose="020B0604020202020204" pitchFamily="34" charset="0"/>
                <a:sym typeface="Arial Unicode Bold"/>
              </a:rPr>
              <a:t>Озеленение</a:t>
            </a:r>
            <a:endParaRPr lang="en-US" sz="3600" b="1" dirty="0">
              <a:solidFill>
                <a:srgbClr val="012F7F"/>
              </a:solidFill>
              <a:latin typeface="Arial" panose="020B0604020202020204" pitchFamily="34" charset="0"/>
              <a:ea typeface="Arial Unicode Bold"/>
              <a:cs typeface="Arial" panose="020B0604020202020204" pitchFamily="34" charset="0"/>
              <a:sym typeface="Arial Unicode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3333945" y="1894858"/>
            <a:ext cx="12109082" cy="5262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endParaRPr lang="en-US" sz="3200" b="1" dirty="0">
              <a:solidFill>
                <a:srgbClr val="012F7F"/>
              </a:solidFill>
              <a:latin typeface="Arial" panose="020B0604020202020204" pitchFamily="34" charset="0"/>
              <a:ea typeface="Arial Unicode Bold"/>
              <a:cs typeface="Arial" panose="020B0604020202020204" pitchFamily="34" charset="0"/>
              <a:sym typeface="Arial Unicode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7414885" y="9541701"/>
            <a:ext cx="176530" cy="431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000000"/>
                </a:solidFill>
                <a:latin typeface="Arial Unicode"/>
                <a:ea typeface="Arial Unicode"/>
                <a:cs typeface="Arial Unicode"/>
                <a:sym typeface="Arial Unicode"/>
              </a:rPr>
              <a:t>3</a:t>
            </a: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xmlns="" id="{8079DFA7-E919-4037-B4A5-7BBCEA377857}"/>
              </a:ext>
            </a:extLst>
          </p:cNvPr>
          <p:cNvCxnSpPr>
            <a:cxnSpLocks/>
          </p:cNvCxnSpPr>
          <p:nvPr/>
        </p:nvCxnSpPr>
        <p:spPr>
          <a:xfrm>
            <a:off x="1905000" y="1431254"/>
            <a:ext cx="14859000" cy="242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Freeform 7">
            <a:extLst>
              <a:ext uri="{FF2B5EF4-FFF2-40B4-BE49-F238E27FC236}">
                <a16:creationId xmlns:a16="http://schemas.microsoft.com/office/drawing/2014/main" xmlns="" id="{0998E947-F76D-4571-8FD5-76EC6A7A127C}"/>
              </a:ext>
            </a:extLst>
          </p:cNvPr>
          <p:cNvSpPr/>
          <p:nvPr/>
        </p:nvSpPr>
        <p:spPr>
          <a:xfrm>
            <a:off x="608069" y="299172"/>
            <a:ext cx="1665613" cy="2172767"/>
          </a:xfrm>
          <a:custGeom>
            <a:avLst/>
            <a:gdLst/>
            <a:ahLst/>
            <a:cxnLst/>
            <a:rect l="l" t="t" r="r" b="b"/>
            <a:pathLst>
              <a:path w="2135470" h="2268937">
                <a:moveTo>
                  <a:pt x="0" y="0"/>
                </a:moveTo>
                <a:lnTo>
                  <a:pt x="2135469" y="0"/>
                </a:lnTo>
                <a:lnTo>
                  <a:pt x="2135469" y="2268937"/>
                </a:lnTo>
                <a:lnTo>
                  <a:pt x="0" y="226893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7" name="Прямоугольник 16"/>
          <p:cNvSpPr/>
          <p:nvPr/>
        </p:nvSpPr>
        <p:spPr>
          <a:xfrm>
            <a:off x="2885655" y="2157975"/>
            <a:ext cx="1083034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Всего за счет внебюджетных средств было высажено </a:t>
            </a:r>
            <a:r>
              <a:rPr lang="ru-RU" sz="2800" b="1" dirty="0" smtClean="0"/>
              <a:t>100 </a:t>
            </a:r>
            <a:r>
              <a:rPr lang="ru-RU" sz="2800" b="1" dirty="0"/>
              <a:t>с</a:t>
            </a:r>
            <a:r>
              <a:rPr lang="ru-RU" sz="2800" b="1" dirty="0" smtClean="0"/>
              <a:t>аженцев</a:t>
            </a:r>
            <a:r>
              <a:rPr lang="ru-RU" sz="2800" b="1" dirty="0"/>
              <a:t>, спонсорами стало КХ </a:t>
            </a:r>
            <a:r>
              <a:rPr lang="ru-RU" sz="2800" b="1" dirty="0" smtClean="0"/>
              <a:t>«</a:t>
            </a:r>
            <a:r>
              <a:rPr lang="ru-RU" sz="2800" b="1" dirty="0" err="1" smtClean="0"/>
              <a:t>Алия</a:t>
            </a:r>
            <a:r>
              <a:rPr lang="ru-RU" sz="2800" b="1" dirty="0" smtClean="0"/>
              <a:t>» </a:t>
            </a:r>
            <a:r>
              <a:rPr lang="ru-RU" sz="2800" b="1" dirty="0"/>
              <a:t>на сумму </a:t>
            </a:r>
            <a:r>
              <a:rPr lang="ru-RU" sz="2800" b="1" dirty="0" smtClean="0"/>
              <a:t>170 </a:t>
            </a:r>
            <a:r>
              <a:rPr lang="ru-RU" sz="2800" b="1" dirty="0"/>
              <a:t>тыс. </a:t>
            </a:r>
            <a:r>
              <a:rPr lang="ru-RU" sz="2800" b="1" dirty="0" err="1"/>
              <a:t>тг</a:t>
            </a:r>
            <a:r>
              <a:rPr lang="ru-RU" sz="2800" b="1" dirty="0"/>
              <a:t>. </a:t>
            </a:r>
            <a:endParaRPr lang="ru-RU" sz="2800" b="1" dirty="0" smtClean="0"/>
          </a:p>
          <a:p>
            <a:r>
              <a:rPr lang="ru-RU" sz="2800" b="1" dirty="0" smtClean="0"/>
              <a:t>С. Белозерка</a:t>
            </a:r>
            <a:endParaRPr lang="ru-RU" sz="2800" dirty="0"/>
          </a:p>
        </p:txBody>
      </p:sp>
      <p:pic>
        <p:nvPicPr>
          <p:cNvPr id="25" name="Picture 3" descr="C:\Users\Администратор\Downloads\WhatsApp Image 2025-05-30 at 10.48.32.jpe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500" y="3543301"/>
            <a:ext cx="7438360" cy="6290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Администратор\Downloads\WhatsApp Image 2025-06-13 at 09.26.53.jpe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428541"/>
            <a:ext cx="6572250" cy="6308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295711" y="-1590834"/>
            <a:ext cx="3575195" cy="14275269"/>
            <a:chOff x="0" y="0"/>
            <a:chExt cx="4766927" cy="19033692"/>
          </a:xfrm>
        </p:grpSpPr>
        <p:sp>
          <p:nvSpPr>
            <p:cNvPr id="3" name="Freeform 3"/>
            <p:cNvSpPr/>
            <p:nvPr/>
          </p:nvSpPr>
          <p:spPr>
            <a:xfrm rot="5400000">
              <a:off x="-4474537" y="7406900"/>
              <a:ext cx="13716000" cy="4371975"/>
            </a:xfrm>
            <a:custGeom>
              <a:avLst/>
              <a:gdLst/>
              <a:ahLst/>
              <a:cxnLst/>
              <a:rect l="l" t="t" r="r" b="b"/>
              <a:pathLst>
                <a:path w="13716000" h="4371975">
                  <a:moveTo>
                    <a:pt x="0" y="0"/>
                  </a:moveTo>
                  <a:lnTo>
                    <a:pt x="13716000" y="0"/>
                  </a:lnTo>
                  <a:lnTo>
                    <a:pt x="13716000" y="4371975"/>
                  </a:lnTo>
                  <a:lnTo>
                    <a:pt x="0" y="43719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 rot="6640526">
              <a:off x="-2493337" y="13514173"/>
              <a:ext cx="9753600" cy="1414272"/>
            </a:xfrm>
            <a:custGeom>
              <a:avLst/>
              <a:gdLst/>
              <a:ahLst/>
              <a:cxnLst/>
              <a:rect l="l" t="t" r="r" b="b"/>
              <a:pathLst>
                <a:path w="9753600" h="1414272">
                  <a:moveTo>
                    <a:pt x="0" y="0"/>
                  </a:moveTo>
                  <a:lnTo>
                    <a:pt x="9753600" y="0"/>
                  </a:lnTo>
                  <a:lnTo>
                    <a:pt x="9753600" y="1414272"/>
                  </a:lnTo>
                  <a:lnTo>
                    <a:pt x="0" y="14142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 rot="4469409">
              <a:off x="-2693863" y="4181164"/>
              <a:ext cx="9753600" cy="1414272"/>
            </a:xfrm>
            <a:custGeom>
              <a:avLst/>
              <a:gdLst/>
              <a:ahLst/>
              <a:cxnLst/>
              <a:rect l="l" t="t" r="r" b="b"/>
              <a:pathLst>
                <a:path w="9753600" h="1414272">
                  <a:moveTo>
                    <a:pt x="0" y="0"/>
                  </a:moveTo>
                  <a:lnTo>
                    <a:pt x="9753600" y="0"/>
                  </a:lnTo>
                  <a:lnTo>
                    <a:pt x="9753600" y="1414272"/>
                  </a:lnTo>
                  <a:lnTo>
                    <a:pt x="0" y="14142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-3476999" y="8187618"/>
            <a:ext cx="9011398" cy="5646410"/>
            <a:chOff x="0" y="0"/>
            <a:chExt cx="12015197" cy="7528546"/>
          </a:xfrm>
        </p:grpSpPr>
        <p:sp>
          <p:nvSpPr>
            <p:cNvPr id="7" name="Freeform 7"/>
            <p:cNvSpPr/>
            <p:nvPr/>
          </p:nvSpPr>
          <p:spPr>
            <a:xfrm rot="-3433589">
              <a:off x="1318801" y="552373"/>
              <a:ext cx="4306824" cy="5486400"/>
            </a:xfrm>
            <a:custGeom>
              <a:avLst/>
              <a:gdLst/>
              <a:ahLst/>
              <a:cxnLst/>
              <a:rect l="l" t="t" r="r" b="b"/>
              <a:pathLst>
                <a:path w="4306824" h="5486400">
                  <a:moveTo>
                    <a:pt x="0" y="0"/>
                  </a:moveTo>
                  <a:lnTo>
                    <a:pt x="4306824" y="0"/>
                  </a:lnTo>
                  <a:lnTo>
                    <a:pt x="4306824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xmlns="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 rot="-3433589">
              <a:off x="6389572" y="1489773"/>
              <a:ext cx="4306824" cy="5486400"/>
            </a:xfrm>
            <a:custGeom>
              <a:avLst/>
              <a:gdLst/>
              <a:ahLst/>
              <a:cxnLst/>
              <a:rect l="l" t="t" r="r" b="b"/>
              <a:pathLst>
                <a:path w="4306824" h="5486400">
                  <a:moveTo>
                    <a:pt x="0" y="0"/>
                  </a:moveTo>
                  <a:lnTo>
                    <a:pt x="4306824" y="0"/>
                  </a:lnTo>
                  <a:lnTo>
                    <a:pt x="4306824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xmlns="" r:embed="rId7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8" name="TextBox 18"/>
          <p:cNvSpPr txBox="1"/>
          <p:nvPr/>
        </p:nvSpPr>
        <p:spPr>
          <a:xfrm>
            <a:off x="2473031" y="536724"/>
            <a:ext cx="15227344" cy="6725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880"/>
              </a:lnSpc>
            </a:pPr>
            <a:r>
              <a:rPr lang="ru-RU" sz="3600" b="1" dirty="0" smtClean="0">
                <a:solidFill>
                  <a:srgbClr val="012F7F"/>
                </a:solidFill>
                <a:latin typeface="Arial" panose="020B0604020202020204" pitchFamily="34" charset="0"/>
                <a:ea typeface="Arial Unicode Bold"/>
                <a:cs typeface="Arial" panose="020B0604020202020204" pitchFamily="34" charset="0"/>
                <a:sym typeface="Arial Unicode Bold"/>
              </a:rPr>
              <a:t>Озеленение</a:t>
            </a:r>
            <a:endParaRPr lang="en-US" sz="3600" b="1" dirty="0">
              <a:solidFill>
                <a:srgbClr val="012F7F"/>
              </a:solidFill>
              <a:latin typeface="Arial" panose="020B0604020202020204" pitchFamily="34" charset="0"/>
              <a:ea typeface="Arial Unicode Bold"/>
              <a:cs typeface="Arial" panose="020B0604020202020204" pitchFamily="34" charset="0"/>
              <a:sym typeface="Arial Unicode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3333945" y="1894858"/>
            <a:ext cx="12109082" cy="5262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endParaRPr lang="en-US" sz="3200" b="1" dirty="0">
              <a:solidFill>
                <a:srgbClr val="012F7F"/>
              </a:solidFill>
              <a:latin typeface="Arial" panose="020B0604020202020204" pitchFamily="34" charset="0"/>
              <a:ea typeface="Arial Unicode Bold"/>
              <a:cs typeface="Arial" panose="020B0604020202020204" pitchFamily="34" charset="0"/>
              <a:sym typeface="Arial Unicode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7414885" y="9541701"/>
            <a:ext cx="176530" cy="431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000000"/>
                </a:solidFill>
                <a:latin typeface="Arial Unicode"/>
                <a:ea typeface="Arial Unicode"/>
                <a:cs typeface="Arial Unicode"/>
                <a:sym typeface="Arial Unicode"/>
              </a:rPr>
              <a:t>3</a:t>
            </a: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xmlns="" id="{8079DFA7-E919-4037-B4A5-7BBCEA377857}"/>
              </a:ext>
            </a:extLst>
          </p:cNvPr>
          <p:cNvCxnSpPr>
            <a:cxnSpLocks/>
          </p:cNvCxnSpPr>
          <p:nvPr/>
        </p:nvCxnSpPr>
        <p:spPr>
          <a:xfrm>
            <a:off x="1905000" y="1431254"/>
            <a:ext cx="14859000" cy="242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Freeform 7">
            <a:extLst>
              <a:ext uri="{FF2B5EF4-FFF2-40B4-BE49-F238E27FC236}">
                <a16:creationId xmlns:a16="http://schemas.microsoft.com/office/drawing/2014/main" xmlns="" id="{0998E947-F76D-4571-8FD5-76EC6A7A127C}"/>
              </a:ext>
            </a:extLst>
          </p:cNvPr>
          <p:cNvSpPr/>
          <p:nvPr/>
        </p:nvSpPr>
        <p:spPr>
          <a:xfrm>
            <a:off x="608069" y="299172"/>
            <a:ext cx="1665613" cy="2172767"/>
          </a:xfrm>
          <a:custGeom>
            <a:avLst/>
            <a:gdLst/>
            <a:ahLst/>
            <a:cxnLst/>
            <a:rect l="l" t="t" r="r" b="b"/>
            <a:pathLst>
              <a:path w="2135470" h="2268937">
                <a:moveTo>
                  <a:pt x="0" y="0"/>
                </a:moveTo>
                <a:lnTo>
                  <a:pt x="2135469" y="0"/>
                </a:lnTo>
                <a:lnTo>
                  <a:pt x="2135469" y="2268937"/>
                </a:lnTo>
                <a:lnTo>
                  <a:pt x="0" y="226893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7" name="Прямоугольник 16"/>
          <p:cNvSpPr/>
          <p:nvPr/>
        </p:nvSpPr>
        <p:spPr>
          <a:xfrm>
            <a:off x="2885655" y="2157975"/>
            <a:ext cx="1083034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b="1" dirty="0" smtClean="0"/>
          </a:p>
          <a:p>
            <a:r>
              <a:rPr lang="ru-RU" sz="2800" b="1" dirty="0" smtClean="0"/>
              <a:t> Сергеевка                                                                         </a:t>
            </a:r>
            <a:r>
              <a:rPr lang="ru-RU" sz="2800" b="1" dirty="0" err="1" smtClean="0"/>
              <a:t>Балыкты</a:t>
            </a:r>
            <a:endParaRPr lang="ru-RU" sz="2800" dirty="0"/>
          </a:p>
        </p:txBody>
      </p:sp>
      <p:pic>
        <p:nvPicPr>
          <p:cNvPr id="21" name="Picture 2" descr="C:\Users\Администратор\Downloads\WhatsApp Image 2025-05-30 at 10.48.32 (1).jpe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875" y="3619500"/>
            <a:ext cx="6859952" cy="5922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C:\Users\Администратор\Downloads\WhatsApp Image 2025-05-30 at 10.48.31 (1).jpe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400" y="3619500"/>
            <a:ext cx="6705600" cy="5922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0311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11725">
            <a:off x="9830947" y="-577138"/>
            <a:ext cx="10686680" cy="3896185"/>
          </a:xfrm>
          <a:custGeom>
            <a:avLst/>
            <a:gdLst/>
            <a:ahLst/>
            <a:cxnLst/>
            <a:rect l="l" t="t" r="r" b="b"/>
            <a:pathLst>
              <a:path w="10686680" h="3896185">
                <a:moveTo>
                  <a:pt x="0" y="0"/>
                </a:moveTo>
                <a:lnTo>
                  <a:pt x="10686679" y="0"/>
                </a:lnTo>
                <a:lnTo>
                  <a:pt x="10686679" y="3896185"/>
                </a:lnTo>
                <a:lnTo>
                  <a:pt x="0" y="38961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9110966">
            <a:off x="13418073" y="722054"/>
            <a:ext cx="5718561" cy="829191"/>
          </a:xfrm>
          <a:custGeom>
            <a:avLst/>
            <a:gdLst/>
            <a:ahLst/>
            <a:cxnLst/>
            <a:rect l="l" t="t" r="r" b="b"/>
            <a:pathLst>
              <a:path w="5718561" h="829191">
                <a:moveTo>
                  <a:pt x="0" y="0"/>
                </a:moveTo>
                <a:lnTo>
                  <a:pt x="5718562" y="0"/>
                </a:lnTo>
                <a:lnTo>
                  <a:pt x="5718562" y="829191"/>
                </a:lnTo>
                <a:lnTo>
                  <a:pt x="0" y="82919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827992" y="2577410"/>
            <a:ext cx="3112806" cy="386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11"/>
              </a:lnSpc>
            </a:pPr>
            <a:r>
              <a:rPr lang="en-US" sz="2365" dirty="0" smtClean="0">
                <a:solidFill>
                  <a:srgbClr val="012F7F"/>
                </a:solidFill>
                <a:latin typeface="Arial" panose="020B0604020202020204" pitchFamily="34" charset="0"/>
                <a:ea typeface="Arial Unicode Bold"/>
                <a:cs typeface="Arial" panose="020B0604020202020204" pitchFamily="34" charset="0"/>
                <a:sym typeface="Arial Unicode Bold"/>
              </a:rPr>
              <a:t>.</a:t>
            </a:r>
            <a:endParaRPr lang="en-US" sz="2365" dirty="0">
              <a:solidFill>
                <a:srgbClr val="012F7F"/>
              </a:solidFill>
              <a:latin typeface="Arial" panose="020B0604020202020204" pitchFamily="34" charset="0"/>
              <a:ea typeface="Arial Unicode Bold"/>
              <a:cs typeface="Arial" panose="020B0604020202020204" pitchFamily="34" charset="0"/>
              <a:sym typeface="Arial Unicode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2718578" y="561459"/>
            <a:ext cx="10148573" cy="3026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880"/>
              </a:lnSpc>
            </a:pPr>
            <a:r>
              <a:rPr lang="ru-RU" sz="3600" b="1" dirty="0" smtClean="0">
                <a:solidFill>
                  <a:srgbClr val="012F7F"/>
                </a:solidFill>
                <a:latin typeface="Arial" panose="020B0604020202020204" pitchFamily="34" charset="0"/>
                <a:ea typeface="Arial Unicode Bold"/>
                <a:cs typeface="Arial" panose="020B0604020202020204" pitchFamily="34" charset="0"/>
                <a:sym typeface="Arial Unicode Bold"/>
              </a:rPr>
              <a:t>Буртование мусора</a:t>
            </a:r>
          </a:p>
          <a:p>
            <a:pPr algn="just">
              <a:lnSpc>
                <a:spcPts val="5880"/>
              </a:lnSpc>
            </a:pPr>
            <a:endParaRPr lang="ru-RU" sz="3600" b="1" dirty="0">
              <a:solidFill>
                <a:srgbClr val="012F7F"/>
              </a:solidFill>
              <a:latin typeface="Arial" panose="020B0604020202020204" pitchFamily="34" charset="0"/>
              <a:ea typeface="Arial Unicode Bold"/>
              <a:cs typeface="Arial" panose="020B0604020202020204" pitchFamily="34" charset="0"/>
              <a:sym typeface="Arial Unicode Bold"/>
            </a:endParaRPr>
          </a:p>
          <a:p>
            <a:pPr algn="just">
              <a:lnSpc>
                <a:spcPts val="5880"/>
              </a:lnSpc>
            </a:pPr>
            <a:r>
              <a:rPr lang="ru-RU" sz="3600" b="1" dirty="0" smtClean="0">
                <a:solidFill>
                  <a:srgbClr val="012F7F"/>
                </a:solidFill>
                <a:latin typeface="Arial" panose="020B0604020202020204" pitchFamily="34" charset="0"/>
                <a:ea typeface="Arial Unicode Bold"/>
                <a:cs typeface="Arial" panose="020B0604020202020204" pitchFamily="34" charset="0"/>
                <a:sym typeface="Arial Unicode Bold"/>
              </a:rPr>
              <a:t>Работы по буртованию мусора в с. Сергеевка</a:t>
            </a:r>
            <a:endParaRPr lang="en-US" sz="3600" b="1" dirty="0">
              <a:solidFill>
                <a:srgbClr val="012F7F"/>
              </a:solidFill>
              <a:latin typeface="Arial" panose="020B0604020202020204" pitchFamily="34" charset="0"/>
              <a:ea typeface="Arial Unicode Bold"/>
              <a:cs typeface="Arial" panose="020B0604020202020204" pitchFamily="34" charset="0"/>
              <a:sym typeface="Arial Unicode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2241427" y="2630548"/>
            <a:ext cx="3603502" cy="386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11"/>
              </a:lnSpc>
            </a:pPr>
            <a:endParaRPr lang="en-US" sz="2365" dirty="0">
              <a:solidFill>
                <a:srgbClr val="012F7F"/>
              </a:solidFill>
              <a:latin typeface="Arial" panose="020B0604020202020204" pitchFamily="34" charset="0"/>
              <a:ea typeface="Arial Unicode Bold"/>
              <a:cs typeface="Arial" panose="020B0604020202020204" pitchFamily="34" charset="0"/>
              <a:sym typeface="Arial Unicode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3405597" y="1879020"/>
            <a:ext cx="6164898" cy="592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endParaRPr lang="en-US" sz="3600" b="1" dirty="0">
              <a:solidFill>
                <a:srgbClr val="012F7F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3444766" y="9468667"/>
            <a:ext cx="12092827" cy="592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endParaRPr lang="en-US" sz="3600" b="1" dirty="0">
              <a:solidFill>
                <a:srgbClr val="012F7F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</p:txBody>
      </p:sp>
      <p:sp>
        <p:nvSpPr>
          <p:cNvPr id="24" name="Freeform 24"/>
          <p:cNvSpPr/>
          <p:nvPr/>
        </p:nvSpPr>
        <p:spPr>
          <a:xfrm rot="-3433589">
            <a:off x="-1615059" y="8821641"/>
            <a:ext cx="3230118" cy="4114800"/>
          </a:xfrm>
          <a:custGeom>
            <a:avLst/>
            <a:gdLst/>
            <a:ahLst/>
            <a:cxnLst/>
            <a:rect l="l" t="t" r="r" b="b"/>
            <a:pathLst>
              <a:path w="3230118" h="4114800">
                <a:moveTo>
                  <a:pt x="0" y="0"/>
                </a:moveTo>
                <a:lnTo>
                  <a:pt x="3230118" y="0"/>
                </a:lnTo>
                <a:lnTo>
                  <a:pt x="32301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rot="16868710">
            <a:off x="6520261" y="6332493"/>
            <a:ext cx="1648926" cy="13277382"/>
          </a:xfrm>
          <a:custGeom>
            <a:avLst/>
            <a:gdLst/>
            <a:ahLst/>
            <a:cxnLst/>
            <a:rect l="l" t="t" r="r" b="b"/>
            <a:pathLst>
              <a:path w="3230118" h="4114800">
                <a:moveTo>
                  <a:pt x="0" y="0"/>
                </a:moveTo>
                <a:lnTo>
                  <a:pt x="3230118" y="0"/>
                </a:lnTo>
                <a:lnTo>
                  <a:pt x="32301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 rot="-3433589">
            <a:off x="16526694" y="8229600"/>
            <a:ext cx="3230118" cy="4114800"/>
          </a:xfrm>
          <a:custGeom>
            <a:avLst/>
            <a:gdLst/>
            <a:ahLst/>
            <a:cxnLst/>
            <a:rect l="l" t="t" r="r" b="b"/>
            <a:pathLst>
              <a:path w="3230118" h="4114800">
                <a:moveTo>
                  <a:pt x="0" y="0"/>
                </a:moveTo>
                <a:lnTo>
                  <a:pt x="3230118" y="0"/>
                </a:lnTo>
                <a:lnTo>
                  <a:pt x="32301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17414885" y="9541701"/>
            <a:ext cx="176530" cy="431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000000"/>
                </a:solidFill>
                <a:latin typeface="Arial Unicode"/>
                <a:ea typeface="Arial Unicode"/>
                <a:cs typeface="Arial Unicode"/>
                <a:sym typeface="Arial Unicode"/>
              </a:rPr>
              <a:t>4</a:t>
            </a: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xmlns="" id="{1EB6629F-A37C-4B94-ABC1-775C7934A16A}"/>
              </a:ext>
            </a:extLst>
          </p:cNvPr>
          <p:cNvCxnSpPr>
            <a:cxnSpLocks/>
          </p:cNvCxnSpPr>
          <p:nvPr/>
        </p:nvCxnSpPr>
        <p:spPr>
          <a:xfrm flipV="1">
            <a:off x="1905000" y="1388152"/>
            <a:ext cx="11019412" cy="4310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Freeform 7">
            <a:extLst>
              <a:ext uri="{FF2B5EF4-FFF2-40B4-BE49-F238E27FC236}">
                <a16:creationId xmlns:a16="http://schemas.microsoft.com/office/drawing/2014/main" xmlns="" id="{CD8A59E9-3110-4F7A-9A1A-4464C298942A}"/>
              </a:ext>
            </a:extLst>
          </p:cNvPr>
          <p:cNvSpPr/>
          <p:nvPr/>
        </p:nvSpPr>
        <p:spPr>
          <a:xfrm>
            <a:off x="608069" y="299172"/>
            <a:ext cx="1665613" cy="2172767"/>
          </a:xfrm>
          <a:custGeom>
            <a:avLst/>
            <a:gdLst/>
            <a:ahLst/>
            <a:cxnLst/>
            <a:rect l="l" t="t" r="r" b="b"/>
            <a:pathLst>
              <a:path w="2135470" h="2268937">
                <a:moveTo>
                  <a:pt x="0" y="0"/>
                </a:moveTo>
                <a:lnTo>
                  <a:pt x="2135469" y="0"/>
                </a:lnTo>
                <a:lnTo>
                  <a:pt x="2135469" y="2268937"/>
                </a:lnTo>
                <a:lnTo>
                  <a:pt x="0" y="226893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xmlns="" id="{77BB6662-F69B-4BE8-AC16-E9C29A3BACDB}"/>
              </a:ext>
            </a:extLst>
          </p:cNvPr>
          <p:cNvCxnSpPr>
            <a:cxnSpLocks/>
          </p:cNvCxnSpPr>
          <p:nvPr/>
        </p:nvCxnSpPr>
        <p:spPr>
          <a:xfrm>
            <a:off x="6248400" y="2630548"/>
            <a:ext cx="0" cy="6911153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xmlns="" id="{7754C21C-DC35-4CCD-8924-9C7DB457F13F}"/>
              </a:ext>
            </a:extLst>
          </p:cNvPr>
          <p:cNvCxnSpPr>
            <a:cxnSpLocks/>
          </p:cNvCxnSpPr>
          <p:nvPr/>
        </p:nvCxnSpPr>
        <p:spPr>
          <a:xfrm>
            <a:off x="11963400" y="2577410"/>
            <a:ext cx="0" cy="6911153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32" name="Picture 2" descr="C:\Users\Администратор\Downloads\WhatsApp Image 2025-06-01 at 17.53.23.jpe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00" y="3390899"/>
            <a:ext cx="7209553" cy="5426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6930" y="8817623"/>
            <a:ext cx="1569252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                      </a:t>
            </a:r>
            <a:r>
              <a:rPr lang="ru-RU" sz="2000" b="1" dirty="0" smtClean="0"/>
              <a:t>До                                                                                                                               После</a:t>
            </a:r>
            <a:endParaRPr lang="ru-RU" sz="2000" b="1" dirty="0"/>
          </a:p>
        </p:txBody>
      </p:sp>
      <p:pic>
        <p:nvPicPr>
          <p:cNvPr id="1026" name="Picture 2" descr="C:\Users\Администратор\Downloads\WhatsApp Image 2026-06-24 at 12.50.42.jpe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020" y="3587929"/>
            <a:ext cx="3657600" cy="5229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Администратор\Downloads\WhatsApp Image 2026-06-24 at 12.50.41 (1).jpe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661" y="3390900"/>
            <a:ext cx="3595822" cy="5426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11725">
            <a:off x="9830947" y="-577138"/>
            <a:ext cx="10686680" cy="3896185"/>
          </a:xfrm>
          <a:custGeom>
            <a:avLst/>
            <a:gdLst/>
            <a:ahLst/>
            <a:cxnLst/>
            <a:rect l="l" t="t" r="r" b="b"/>
            <a:pathLst>
              <a:path w="10686680" h="3896185">
                <a:moveTo>
                  <a:pt x="0" y="0"/>
                </a:moveTo>
                <a:lnTo>
                  <a:pt x="10686679" y="0"/>
                </a:lnTo>
                <a:lnTo>
                  <a:pt x="10686679" y="3896185"/>
                </a:lnTo>
                <a:lnTo>
                  <a:pt x="0" y="38961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9110966">
            <a:off x="13418073" y="722054"/>
            <a:ext cx="5718561" cy="829191"/>
          </a:xfrm>
          <a:custGeom>
            <a:avLst/>
            <a:gdLst/>
            <a:ahLst/>
            <a:cxnLst/>
            <a:rect l="l" t="t" r="r" b="b"/>
            <a:pathLst>
              <a:path w="5718561" h="829191">
                <a:moveTo>
                  <a:pt x="0" y="0"/>
                </a:moveTo>
                <a:lnTo>
                  <a:pt x="5718562" y="0"/>
                </a:lnTo>
                <a:lnTo>
                  <a:pt x="5718562" y="829191"/>
                </a:lnTo>
                <a:lnTo>
                  <a:pt x="0" y="82919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827992" y="2577410"/>
            <a:ext cx="3112806" cy="386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11"/>
              </a:lnSpc>
            </a:pPr>
            <a:r>
              <a:rPr lang="en-US" sz="2365" dirty="0" smtClean="0">
                <a:solidFill>
                  <a:srgbClr val="012F7F"/>
                </a:solidFill>
                <a:latin typeface="Arial" panose="020B0604020202020204" pitchFamily="34" charset="0"/>
                <a:ea typeface="Arial Unicode Bold"/>
                <a:cs typeface="Arial" panose="020B0604020202020204" pitchFamily="34" charset="0"/>
                <a:sym typeface="Arial Unicode Bold"/>
              </a:rPr>
              <a:t>.</a:t>
            </a:r>
            <a:endParaRPr lang="en-US" sz="2365" dirty="0">
              <a:solidFill>
                <a:srgbClr val="012F7F"/>
              </a:solidFill>
              <a:latin typeface="Arial" panose="020B0604020202020204" pitchFamily="34" charset="0"/>
              <a:ea typeface="Arial Unicode Bold"/>
              <a:cs typeface="Arial" panose="020B0604020202020204" pitchFamily="34" charset="0"/>
              <a:sym typeface="Arial Unicode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2718578" y="561459"/>
            <a:ext cx="10148573" cy="3026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880"/>
              </a:lnSpc>
            </a:pPr>
            <a:r>
              <a:rPr lang="ru-RU" sz="3600" b="1" dirty="0" smtClean="0">
                <a:solidFill>
                  <a:srgbClr val="012F7F"/>
                </a:solidFill>
                <a:latin typeface="Arial" panose="020B0604020202020204" pitchFamily="34" charset="0"/>
                <a:ea typeface="Arial Unicode Bold"/>
                <a:cs typeface="Arial" panose="020B0604020202020204" pitchFamily="34" charset="0"/>
                <a:sym typeface="Arial Unicode Bold"/>
              </a:rPr>
              <a:t>Буртование мусора</a:t>
            </a:r>
          </a:p>
          <a:p>
            <a:pPr algn="just">
              <a:lnSpc>
                <a:spcPts val="5880"/>
              </a:lnSpc>
            </a:pPr>
            <a:endParaRPr lang="ru-RU" sz="3600" b="1" dirty="0">
              <a:solidFill>
                <a:srgbClr val="012F7F"/>
              </a:solidFill>
              <a:latin typeface="Arial" panose="020B0604020202020204" pitchFamily="34" charset="0"/>
              <a:ea typeface="Arial Unicode Bold"/>
              <a:cs typeface="Arial" panose="020B0604020202020204" pitchFamily="34" charset="0"/>
              <a:sym typeface="Arial Unicode Bold"/>
            </a:endParaRPr>
          </a:p>
          <a:p>
            <a:pPr algn="just">
              <a:lnSpc>
                <a:spcPts val="5880"/>
              </a:lnSpc>
            </a:pPr>
            <a:r>
              <a:rPr lang="ru-RU" sz="3600" b="1" dirty="0" smtClean="0">
                <a:solidFill>
                  <a:srgbClr val="012F7F"/>
                </a:solidFill>
                <a:latin typeface="Arial" panose="020B0604020202020204" pitchFamily="34" charset="0"/>
                <a:ea typeface="Arial Unicode Bold"/>
                <a:cs typeface="Arial" panose="020B0604020202020204" pitchFamily="34" charset="0"/>
                <a:sym typeface="Arial Unicode Bold"/>
              </a:rPr>
              <a:t>Работы по буртованию мусора в с. Белозерка</a:t>
            </a:r>
            <a:endParaRPr lang="en-US" sz="3600" b="1" dirty="0">
              <a:solidFill>
                <a:srgbClr val="012F7F"/>
              </a:solidFill>
              <a:latin typeface="Arial" panose="020B0604020202020204" pitchFamily="34" charset="0"/>
              <a:ea typeface="Arial Unicode Bold"/>
              <a:cs typeface="Arial" panose="020B0604020202020204" pitchFamily="34" charset="0"/>
              <a:sym typeface="Arial Unicode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2241427" y="2630548"/>
            <a:ext cx="3603502" cy="386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11"/>
              </a:lnSpc>
            </a:pPr>
            <a:endParaRPr lang="en-US" sz="2365" dirty="0">
              <a:solidFill>
                <a:srgbClr val="012F7F"/>
              </a:solidFill>
              <a:latin typeface="Arial" panose="020B0604020202020204" pitchFamily="34" charset="0"/>
              <a:ea typeface="Arial Unicode Bold"/>
              <a:cs typeface="Arial" panose="020B0604020202020204" pitchFamily="34" charset="0"/>
              <a:sym typeface="Arial Unicode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3405597" y="1879020"/>
            <a:ext cx="6164898" cy="592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endParaRPr lang="en-US" sz="3600" b="1" dirty="0">
              <a:solidFill>
                <a:srgbClr val="012F7F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3444766" y="9468667"/>
            <a:ext cx="12092827" cy="592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endParaRPr lang="en-US" sz="3600" b="1" dirty="0">
              <a:solidFill>
                <a:srgbClr val="012F7F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</p:txBody>
      </p:sp>
      <p:sp>
        <p:nvSpPr>
          <p:cNvPr id="24" name="Freeform 24"/>
          <p:cNvSpPr/>
          <p:nvPr/>
        </p:nvSpPr>
        <p:spPr>
          <a:xfrm rot="-3433589">
            <a:off x="-1615059" y="8821641"/>
            <a:ext cx="3230118" cy="4114800"/>
          </a:xfrm>
          <a:custGeom>
            <a:avLst/>
            <a:gdLst/>
            <a:ahLst/>
            <a:cxnLst/>
            <a:rect l="l" t="t" r="r" b="b"/>
            <a:pathLst>
              <a:path w="3230118" h="4114800">
                <a:moveTo>
                  <a:pt x="0" y="0"/>
                </a:moveTo>
                <a:lnTo>
                  <a:pt x="3230118" y="0"/>
                </a:lnTo>
                <a:lnTo>
                  <a:pt x="32301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rot="16868710">
            <a:off x="6520261" y="6332493"/>
            <a:ext cx="1648926" cy="13277382"/>
          </a:xfrm>
          <a:custGeom>
            <a:avLst/>
            <a:gdLst/>
            <a:ahLst/>
            <a:cxnLst/>
            <a:rect l="l" t="t" r="r" b="b"/>
            <a:pathLst>
              <a:path w="3230118" h="4114800">
                <a:moveTo>
                  <a:pt x="0" y="0"/>
                </a:moveTo>
                <a:lnTo>
                  <a:pt x="3230118" y="0"/>
                </a:lnTo>
                <a:lnTo>
                  <a:pt x="32301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 rot="-3433589">
            <a:off x="16526694" y="8229600"/>
            <a:ext cx="3230118" cy="4114800"/>
          </a:xfrm>
          <a:custGeom>
            <a:avLst/>
            <a:gdLst/>
            <a:ahLst/>
            <a:cxnLst/>
            <a:rect l="l" t="t" r="r" b="b"/>
            <a:pathLst>
              <a:path w="3230118" h="4114800">
                <a:moveTo>
                  <a:pt x="0" y="0"/>
                </a:moveTo>
                <a:lnTo>
                  <a:pt x="3230118" y="0"/>
                </a:lnTo>
                <a:lnTo>
                  <a:pt x="32301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17414885" y="9541701"/>
            <a:ext cx="176530" cy="431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000000"/>
                </a:solidFill>
                <a:latin typeface="Arial Unicode"/>
                <a:ea typeface="Arial Unicode"/>
                <a:cs typeface="Arial Unicode"/>
                <a:sym typeface="Arial Unicode"/>
              </a:rPr>
              <a:t>4</a:t>
            </a: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xmlns="" id="{1EB6629F-A37C-4B94-ABC1-775C7934A16A}"/>
              </a:ext>
            </a:extLst>
          </p:cNvPr>
          <p:cNvCxnSpPr>
            <a:cxnSpLocks/>
          </p:cNvCxnSpPr>
          <p:nvPr/>
        </p:nvCxnSpPr>
        <p:spPr>
          <a:xfrm flipV="1">
            <a:off x="1905000" y="1388152"/>
            <a:ext cx="11019412" cy="4310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Freeform 7">
            <a:extLst>
              <a:ext uri="{FF2B5EF4-FFF2-40B4-BE49-F238E27FC236}">
                <a16:creationId xmlns:a16="http://schemas.microsoft.com/office/drawing/2014/main" xmlns="" id="{CD8A59E9-3110-4F7A-9A1A-4464C298942A}"/>
              </a:ext>
            </a:extLst>
          </p:cNvPr>
          <p:cNvSpPr/>
          <p:nvPr/>
        </p:nvSpPr>
        <p:spPr>
          <a:xfrm>
            <a:off x="608069" y="299172"/>
            <a:ext cx="1665613" cy="2172767"/>
          </a:xfrm>
          <a:custGeom>
            <a:avLst/>
            <a:gdLst/>
            <a:ahLst/>
            <a:cxnLst/>
            <a:rect l="l" t="t" r="r" b="b"/>
            <a:pathLst>
              <a:path w="2135470" h="2268937">
                <a:moveTo>
                  <a:pt x="0" y="0"/>
                </a:moveTo>
                <a:lnTo>
                  <a:pt x="2135469" y="0"/>
                </a:lnTo>
                <a:lnTo>
                  <a:pt x="2135469" y="2268937"/>
                </a:lnTo>
                <a:lnTo>
                  <a:pt x="0" y="226893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xmlns="" id="{77BB6662-F69B-4BE8-AC16-E9C29A3BACDB}"/>
              </a:ext>
            </a:extLst>
          </p:cNvPr>
          <p:cNvCxnSpPr>
            <a:cxnSpLocks/>
          </p:cNvCxnSpPr>
          <p:nvPr/>
        </p:nvCxnSpPr>
        <p:spPr>
          <a:xfrm>
            <a:off x="6248400" y="2630548"/>
            <a:ext cx="0" cy="6911153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xmlns="" id="{7754C21C-DC35-4CCD-8924-9C7DB457F13F}"/>
              </a:ext>
            </a:extLst>
          </p:cNvPr>
          <p:cNvCxnSpPr>
            <a:cxnSpLocks/>
          </p:cNvCxnSpPr>
          <p:nvPr/>
        </p:nvCxnSpPr>
        <p:spPr>
          <a:xfrm>
            <a:off x="11963400" y="2577410"/>
            <a:ext cx="0" cy="6911153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152400" y="8617568"/>
            <a:ext cx="1569252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                      </a:t>
            </a:r>
            <a:r>
              <a:rPr lang="ru-RU" sz="2000" b="1" dirty="0" smtClean="0"/>
              <a:t>До                                                                                                                               После</a:t>
            </a:r>
            <a:endParaRPr lang="ru-RU" sz="2000" b="1" dirty="0"/>
          </a:p>
        </p:txBody>
      </p:sp>
      <p:pic>
        <p:nvPicPr>
          <p:cNvPr id="2050" name="Picture 2" descr="C:\Users\Администратор\Downloads\WhatsApp Image 2026-06-24 at 12.50.42 (2).jpe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278" y="3949506"/>
            <a:ext cx="3276600" cy="436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Администратор\Downloads\WhatsApp Image 2026-06-24 at 12.50.42 (1).jpe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92" y="3379939"/>
            <a:ext cx="3528886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Администратор\Downloads\WhatsApp Image 2026-06-24 at 12.50.42 (2).jpe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246" y="3379939"/>
            <a:ext cx="36576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Администратор\Downloads\WhatsApp Image 2026-06-24 at 15.27.03 (1).jpe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3379939"/>
            <a:ext cx="3430168" cy="5027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9" descr="blob:https://web.whatsapp.com/114ccb9b-22dd-42e7-a4a2-09ab298f5a6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1" descr="blob:https://web.whatsapp.com/114ccb9b-22dd-42e7-a4a2-09ab298f5a6c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1" name="Picture 3" descr="C:\Users\Администратор\Downloads\WhatsApp Image 2026-06-24 at 12.50.41.jpe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9656" y="3390900"/>
            <a:ext cx="4433493" cy="5016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56023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734800" y="-6596926"/>
            <a:ext cx="12199520" cy="9398764"/>
            <a:chOff x="0" y="0"/>
            <a:chExt cx="16266027" cy="12531686"/>
          </a:xfrm>
        </p:grpSpPr>
        <p:sp>
          <p:nvSpPr>
            <p:cNvPr id="3" name="Freeform 3"/>
            <p:cNvSpPr/>
            <p:nvPr/>
          </p:nvSpPr>
          <p:spPr>
            <a:xfrm rot="2700000" flipV="1">
              <a:off x="1620345" y="1696118"/>
              <a:ext cx="8082424" cy="7930878"/>
            </a:xfrm>
            <a:custGeom>
              <a:avLst/>
              <a:gdLst/>
              <a:ahLst/>
              <a:cxnLst/>
              <a:rect l="l" t="t" r="r" b="b"/>
              <a:pathLst>
                <a:path w="8082424" h="7930878">
                  <a:moveTo>
                    <a:pt x="0" y="7930878"/>
                  </a:moveTo>
                  <a:lnTo>
                    <a:pt x="8082424" y="7930878"/>
                  </a:lnTo>
                  <a:lnTo>
                    <a:pt x="8082424" y="0"/>
                  </a:lnTo>
                  <a:lnTo>
                    <a:pt x="0" y="0"/>
                  </a:lnTo>
                  <a:lnTo>
                    <a:pt x="0" y="7930878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4" name="Group 4"/>
            <p:cNvGrpSpPr/>
            <p:nvPr/>
          </p:nvGrpSpPr>
          <p:grpSpPr>
            <a:xfrm>
              <a:off x="3734342" y="0"/>
              <a:ext cx="12531686" cy="12531686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12F7F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 rot="9304238">
              <a:off x="5436025" y="6307488"/>
              <a:ext cx="4306824" cy="5486400"/>
            </a:xfrm>
            <a:custGeom>
              <a:avLst/>
              <a:gdLst/>
              <a:ahLst/>
              <a:cxnLst/>
              <a:rect l="l" t="t" r="r" b="b"/>
              <a:pathLst>
                <a:path w="4306824" h="5486400">
                  <a:moveTo>
                    <a:pt x="0" y="0"/>
                  </a:moveTo>
                  <a:lnTo>
                    <a:pt x="4306824" y="0"/>
                  </a:lnTo>
                  <a:lnTo>
                    <a:pt x="4306824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 rot="-3433589">
            <a:off x="-1615059" y="8906097"/>
            <a:ext cx="3230118" cy="4114800"/>
          </a:xfrm>
          <a:custGeom>
            <a:avLst/>
            <a:gdLst/>
            <a:ahLst/>
            <a:cxnLst/>
            <a:rect l="l" t="t" r="r" b="b"/>
            <a:pathLst>
              <a:path w="3230118" h="4114800">
                <a:moveTo>
                  <a:pt x="0" y="0"/>
                </a:moveTo>
                <a:lnTo>
                  <a:pt x="3230118" y="0"/>
                </a:lnTo>
                <a:lnTo>
                  <a:pt x="32301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3433589">
            <a:off x="1522440" y="9505513"/>
            <a:ext cx="3230118" cy="4114800"/>
          </a:xfrm>
          <a:custGeom>
            <a:avLst/>
            <a:gdLst/>
            <a:ahLst/>
            <a:cxnLst/>
            <a:rect l="l" t="t" r="r" b="b"/>
            <a:pathLst>
              <a:path w="3230118" h="4114800">
                <a:moveTo>
                  <a:pt x="0" y="0"/>
                </a:moveTo>
                <a:lnTo>
                  <a:pt x="3230118" y="0"/>
                </a:lnTo>
                <a:lnTo>
                  <a:pt x="32301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17414885" y="9541701"/>
            <a:ext cx="176530" cy="414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dirty="0">
                <a:solidFill>
                  <a:srgbClr val="000000"/>
                </a:solidFill>
                <a:latin typeface="Arial Unicode"/>
                <a:ea typeface="Arial Unicode"/>
                <a:cs typeface="Arial Unicode"/>
                <a:sym typeface="Arial Unicode"/>
              </a:rPr>
              <a:t>5</a:t>
            </a: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xmlns="" id="{3B274BEA-A6FB-4DA0-A976-F4502E3DD56A}"/>
              </a:ext>
            </a:extLst>
          </p:cNvPr>
          <p:cNvSpPr txBox="1"/>
          <p:nvPr/>
        </p:nvSpPr>
        <p:spPr>
          <a:xfrm>
            <a:off x="2178740" y="250137"/>
            <a:ext cx="12143152" cy="7566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880"/>
              </a:lnSpc>
            </a:pPr>
            <a:r>
              <a:rPr lang="ru-RU" sz="3600" b="1" dirty="0" smtClean="0">
                <a:solidFill>
                  <a:srgbClr val="012F7F"/>
                </a:solidFill>
                <a:latin typeface="Arial" panose="020B0604020202020204" pitchFamily="34" charset="0"/>
                <a:ea typeface="Arial Unicode Bold"/>
                <a:cs typeface="Arial" panose="020B0604020202020204" pitchFamily="34" charset="0"/>
                <a:sym typeface="Arial Unicode Bold"/>
              </a:rPr>
              <a:t>Ремонт памятников</a:t>
            </a:r>
            <a:endParaRPr lang="en-US" sz="3600" b="1" dirty="0">
              <a:solidFill>
                <a:srgbClr val="012F7F"/>
              </a:solidFill>
              <a:latin typeface="Arial" panose="020B0604020202020204" pitchFamily="34" charset="0"/>
              <a:ea typeface="Arial Unicode Bold"/>
              <a:cs typeface="Arial" panose="020B0604020202020204" pitchFamily="34" charset="0"/>
              <a:sym typeface="Arial Unicode Bold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xmlns="" id="{39F78565-6389-4D73-9DDC-B75F827664A6}"/>
              </a:ext>
            </a:extLst>
          </p:cNvPr>
          <p:cNvCxnSpPr>
            <a:cxnSpLocks/>
          </p:cNvCxnSpPr>
          <p:nvPr/>
        </p:nvCxnSpPr>
        <p:spPr>
          <a:xfrm>
            <a:off x="1580329" y="1672895"/>
            <a:ext cx="13622697" cy="326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Freeform 7">
            <a:extLst>
              <a:ext uri="{FF2B5EF4-FFF2-40B4-BE49-F238E27FC236}">
                <a16:creationId xmlns:a16="http://schemas.microsoft.com/office/drawing/2014/main" xmlns="" id="{910E9D75-FCC0-47B3-8043-A56EA925867C}"/>
              </a:ext>
            </a:extLst>
          </p:cNvPr>
          <p:cNvSpPr/>
          <p:nvPr/>
        </p:nvSpPr>
        <p:spPr>
          <a:xfrm>
            <a:off x="283398" y="355422"/>
            <a:ext cx="1665613" cy="2172767"/>
          </a:xfrm>
          <a:custGeom>
            <a:avLst/>
            <a:gdLst/>
            <a:ahLst/>
            <a:cxnLst/>
            <a:rect l="l" t="t" r="r" b="b"/>
            <a:pathLst>
              <a:path w="2135470" h="2268937">
                <a:moveTo>
                  <a:pt x="0" y="0"/>
                </a:moveTo>
                <a:lnTo>
                  <a:pt x="2135469" y="0"/>
                </a:lnTo>
                <a:lnTo>
                  <a:pt x="2135469" y="2268937"/>
                </a:lnTo>
                <a:lnTo>
                  <a:pt x="0" y="226893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5" name="Прямоугольник 14"/>
          <p:cNvSpPr/>
          <p:nvPr/>
        </p:nvSpPr>
        <p:spPr>
          <a:xfrm>
            <a:off x="2362200" y="1895409"/>
            <a:ext cx="11353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Белозерка</a:t>
            </a:r>
            <a:endParaRPr lang="ru-RU" sz="32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33340" y="9390812"/>
            <a:ext cx="166116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       До                                                                                                                                                                                           После</a:t>
            </a:r>
            <a:endParaRPr lang="ru-RU" sz="2400" dirty="0"/>
          </a:p>
        </p:txBody>
      </p:sp>
      <p:pic>
        <p:nvPicPr>
          <p:cNvPr id="3074" name="Picture 2" descr="C:\Users\Администратор\Downloads\WhatsApp Image 2026-06-24 at 15.39.43.jpe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204" y="2601262"/>
            <a:ext cx="6248304" cy="6563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Администратор\Downloads\WhatsApp Image 2026-06-24 at 15.43.45.jpe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600" y="2601262"/>
            <a:ext cx="6101729" cy="6489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734800" y="-6596926"/>
            <a:ext cx="12199520" cy="9398764"/>
            <a:chOff x="0" y="0"/>
            <a:chExt cx="16266027" cy="12531686"/>
          </a:xfrm>
        </p:grpSpPr>
        <p:sp>
          <p:nvSpPr>
            <p:cNvPr id="3" name="Freeform 3"/>
            <p:cNvSpPr/>
            <p:nvPr/>
          </p:nvSpPr>
          <p:spPr>
            <a:xfrm rot="2700000" flipV="1">
              <a:off x="1620345" y="1696118"/>
              <a:ext cx="8082424" cy="7930878"/>
            </a:xfrm>
            <a:custGeom>
              <a:avLst/>
              <a:gdLst/>
              <a:ahLst/>
              <a:cxnLst/>
              <a:rect l="l" t="t" r="r" b="b"/>
              <a:pathLst>
                <a:path w="8082424" h="7930878">
                  <a:moveTo>
                    <a:pt x="0" y="7930878"/>
                  </a:moveTo>
                  <a:lnTo>
                    <a:pt x="8082424" y="7930878"/>
                  </a:lnTo>
                  <a:lnTo>
                    <a:pt x="8082424" y="0"/>
                  </a:lnTo>
                  <a:lnTo>
                    <a:pt x="0" y="0"/>
                  </a:lnTo>
                  <a:lnTo>
                    <a:pt x="0" y="7930878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4" name="Group 4"/>
            <p:cNvGrpSpPr/>
            <p:nvPr/>
          </p:nvGrpSpPr>
          <p:grpSpPr>
            <a:xfrm>
              <a:off x="3734342" y="0"/>
              <a:ext cx="12531686" cy="12531686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12F7F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 rot="9304238">
              <a:off x="5436025" y="6307488"/>
              <a:ext cx="4306824" cy="5486400"/>
            </a:xfrm>
            <a:custGeom>
              <a:avLst/>
              <a:gdLst/>
              <a:ahLst/>
              <a:cxnLst/>
              <a:rect l="l" t="t" r="r" b="b"/>
              <a:pathLst>
                <a:path w="4306824" h="5486400">
                  <a:moveTo>
                    <a:pt x="0" y="0"/>
                  </a:moveTo>
                  <a:lnTo>
                    <a:pt x="4306824" y="0"/>
                  </a:lnTo>
                  <a:lnTo>
                    <a:pt x="4306824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 rot="-3433589">
            <a:off x="-1615059" y="8906097"/>
            <a:ext cx="3230118" cy="4114800"/>
          </a:xfrm>
          <a:custGeom>
            <a:avLst/>
            <a:gdLst/>
            <a:ahLst/>
            <a:cxnLst/>
            <a:rect l="l" t="t" r="r" b="b"/>
            <a:pathLst>
              <a:path w="3230118" h="4114800">
                <a:moveTo>
                  <a:pt x="0" y="0"/>
                </a:moveTo>
                <a:lnTo>
                  <a:pt x="3230118" y="0"/>
                </a:lnTo>
                <a:lnTo>
                  <a:pt x="32301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3433589">
            <a:off x="1522440" y="9505513"/>
            <a:ext cx="3230118" cy="4114800"/>
          </a:xfrm>
          <a:custGeom>
            <a:avLst/>
            <a:gdLst/>
            <a:ahLst/>
            <a:cxnLst/>
            <a:rect l="l" t="t" r="r" b="b"/>
            <a:pathLst>
              <a:path w="3230118" h="4114800">
                <a:moveTo>
                  <a:pt x="0" y="0"/>
                </a:moveTo>
                <a:lnTo>
                  <a:pt x="3230118" y="0"/>
                </a:lnTo>
                <a:lnTo>
                  <a:pt x="32301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17414885" y="9541701"/>
            <a:ext cx="176530" cy="414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dirty="0">
                <a:solidFill>
                  <a:srgbClr val="000000"/>
                </a:solidFill>
                <a:latin typeface="Arial Unicode"/>
                <a:ea typeface="Arial Unicode"/>
                <a:cs typeface="Arial Unicode"/>
                <a:sym typeface="Arial Unicode"/>
              </a:rPr>
              <a:t>5</a:t>
            </a: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xmlns="" id="{3B274BEA-A6FB-4DA0-A976-F4502E3DD56A}"/>
              </a:ext>
            </a:extLst>
          </p:cNvPr>
          <p:cNvSpPr txBox="1"/>
          <p:nvPr/>
        </p:nvSpPr>
        <p:spPr>
          <a:xfrm>
            <a:off x="2178740" y="250137"/>
            <a:ext cx="12143152" cy="7566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880"/>
              </a:lnSpc>
            </a:pPr>
            <a:r>
              <a:rPr lang="ru-RU" sz="3600" b="1" dirty="0" smtClean="0">
                <a:solidFill>
                  <a:srgbClr val="012F7F"/>
                </a:solidFill>
                <a:latin typeface="Arial" panose="020B0604020202020204" pitchFamily="34" charset="0"/>
                <a:ea typeface="Arial Unicode Bold"/>
                <a:cs typeface="Arial" panose="020B0604020202020204" pitchFamily="34" charset="0"/>
                <a:sym typeface="Arial Unicode Bold"/>
              </a:rPr>
              <a:t>Ремонт памятников</a:t>
            </a:r>
            <a:endParaRPr lang="en-US" sz="3600" b="1" dirty="0">
              <a:solidFill>
                <a:srgbClr val="012F7F"/>
              </a:solidFill>
              <a:latin typeface="Arial" panose="020B0604020202020204" pitchFamily="34" charset="0"/>
              <a:ea typeface="Arial Unicode Bold"/>
              <a:cs typeface="Arial" panose="020B0604020202020204" pitchFamily="34" charset="0"/>
              <a:sym typeface="Arial Unicode Bold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xmlns="" id="{39F78565-6389-4D73-9DDC-B75F827664A6}"/>
              </a:ext>
            </a:extLst>
          </p:cNvPr>
          <p:cNvCxnSpPr>
            <a:cxnSpLocks/>
          </p:cNvCxnSpPr>
          <p:nvPr/>
        </p:nvCxnSpPr>
        <p:spPr>
          <a:xfrm>
            <a:off x="1580329" y="1672895"/>
            <a:ext cx="13622697" cy="326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Freeform 7">
            <a:extLst>
              <a:ext uri="{FF2B5EF4-FFF2-40B4-BE49-F238E27FC236}">
                <a16:creationId xmlns:a16="http://schemas.microsoft.com/office/drawing/2014/main" xmlns="" id="{910E9D75-FCC0-47B3-8043-A56EA925867C}"/>
              </a:ext>
            </a:extLst>
          </p:cNvPr>
          <p:cNvSpPr/>
          <p:nvPr/>
        </p:nvSpPr>
        <p:spPr>
          <a:xfrm>
            <a:off x="283398" y="355422"/>
            <a:ext cx="1665613" cy="2172767"/>
          </a:xfrm>
          <a:custGeom>
            <a:avLst/>
            <a:gdLst/>
            <a:ahLst/>
            <a:cxnLst/>
            <a:rect l="l" t="t" r="r" b="b"/>
            <a:pathLst>
              <a:path w="2135470" h="2268937">
                <a:moveTo>
                  <a:pt x="0" y="0"/>
                </a:moveTo>
                <a:lnTo>
                  <a:pt x="2135469" y="0"/>
                </a:lnTo>
                <a:lnTo>
                  <a:pt x="2135469" y="2268937"/>
                </a:lnTo>
                <a:lnTo>
                  <a:pt x="0" y="226893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5" name="Прямоугольник 14"/>
          <p:cNvSpPr/>
          <p:nvPr/>
        </p:nvSpPr>
        <p:spPr>
          <a:xfrm>
            <a:off x="2362200" y="1895409"/>
            <a:ext cx="11353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Сергеевка</a:t>
            </a:r>
            <a:endParaRPr lang="ru-RU" sz="32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33339" y="8721901"/>
            <a:ext cx="172831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                                                      </a:t>
            </a:r>
            <a:r>
              <a:rPr lang="ru-RU" b="1" dirty="0" smtClean="0"/>
              <a:t>До                                                                                                                                                        После</a:t>
            </a:r>
            <a:endParaRPr lang="ru-RU" dirty="0"/>
          </a:p>
        </p:txBody>
      </p:sp>
      <p:pic>
        <p:nvPicPr>
          <p:cNvPr id="24" name="Picture 2" descr="C:\Users\Администратор\Downloads\WhatsApp Image 2025-06-13 at 09.23.20.jpe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2480185"/>
            <a:ext cx="6096000" cy="6241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Администратор\Downloads\WhatsApp Image 2026-06-24 at 16.13.18.jpe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740" y="2528189"/>
            <a:ext cx="5060260" cy="6169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41284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734800" y="-6596926"/>
            <a:ext cx="12199520" cy="9398764"/>
            <a:chOff x="0" y="0"/>
            <a:chExt cx="16266027" cy="12531686"/>
          </a:xfrm>
        </p:grpSpPr>
        <p:sp>
          <p:nvSpPr>
            <p:cNvPr id="3" name="Freeform 3"/>
            <p:cNvSpPr/>
            <p:nvPr/>
          </p:nvSpPr>
          <p:spPr>
            <a:xfrm rot="2700000" flipV="1">
              <a:off x="1620345" y="1696118"/>
              <a:ext cx="8082424" cy="7930878"/>
            </a:xfrm>
            <a:custGeom>
              <a:avLst/>
              <a:gdLst/>
              <a:ahLst/>
              <a:cxnLst/>
              <a:rect l="l" t="t" r="r" b="b"/>
              <a:pathLst>
                <a:path w="8082424" h="7930878">
                  <a:moveTo>
                    <a:pt x="0" y="7930878"/>
                  </a:moveTo>
                  <a:lnTo>
                    <a:pt x="8082424" y="7930878"/>
                  </a:lnTo>
                  <a:lnTo>
                    <a:pt x="8082424" y="0"/>
                  </a:lnTo>
                  <a:lnTo>
                    <a:pt x="0" y="0"/>
                  </a:lnTo>
                  <a:lnTo>
                    <a:pt x="0" y="7930878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4" name="Group 4"/>
            <p:cNvGrpSpPr/>
            <p:nvPr/>
          </p:nvGrpSpPr>
          <p:grpSpPr>
            <a:xfrm>
              <a:off x="3734342" y="0"/>
              <a:ext cx="12531686" cy="12531686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12F7F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 rot="9304238">
              <a:off x="5436025" y="6307488"/>
              <a:ext cx="4306824" cy="5486400"/>
            </a:xfrm>
            <a:custGeom>
              <a:avLst/>
              <a:gdLst/>
              <a:ahLst/>
              <a:cxnLst/>
              <a:rect l="l" t="t" r="r" b="b"/>
              <a:pathLst>
                <a:path w="4306824" h="5486400">
                  <a:moveTo>
                    <a:pt x="0" y="0"/>
                  </a:moveTo>
                  <a:lnTo>
                    <a:pt x="4306824" y="0"/>
                  </a:lnTo>
                  <a:lnTo>
                    <a:pt x="4306824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 rot="-3433589">
            <a:off x="-1615059" y="8906097"/>
            <a:ext cx="3230118" cy="4114800"/>
          </a:xfrm>
          <a:custGeom>
            <a:avLst/>
            <a:gdLst/>
            <a:ahLst/>
            <a:cxnLst/>
            <a:rect l="l" t="t" r="r" b="b"/>
            <a:pathLst>
              <a:path w="3230118" h="4114800">
                <a:moveTo>
                  <a:pt x="0" y="0"/>
                </a:moveTo>
                <a:lnTo>
                  <a:pt x="3230118" y="0"/>
                </a:lnTo>
                <a:lnTo>
                  <a:pt x="32301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3433589">
            <a:off x="1522440" y="9505513"/>
            <a:ext cx="3230118" cy="4114800"/>
          </a:xfrm>
          <a:custGeom>
            <a:avLst/>
            <a:gdLst/>
            <a:ahLst/>
            <a:cxnLst/>
            <a:rect l="l" t="t" r="r" b="b"/>
            <a:pathLst>
              <a:path w="3230118" h="4114800">
                <a:moveTo>
                  <a:pt x="0" y="0"/>
                </a:moveTo>
                <a:lnTo>
                  <a:pt x="3230118" y="0"/>
                </a:lnTo>
                <a:lnTo>
                  <a:pt x="32301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17414885" y="9541701"/>
            <a:ext cx="176530" cy="414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dirty="0">
                <a:solidFill>
                  <a:srgbClr val="000000"/>
                </a:solidFill>
                <a:latin typeface="Arial Unicode"/>
                <a:ea typeface="Arial Unicode"/>
                <a:cs typeface="Arial Unicode"/>
                <a:sym typeface="Arial Unicode"/>
              </a:rPr>
              <a:t>5</a:t>
            </a: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xmlns="" id="{3B274BEA-A6FB-4DA0-A976-F4502E3DD56A}"/>
              </a:ext>
            </a:extLst>
          </p:cNvPr>
          <p:cNvSpPr txBox="1"/>
          <p:nvPr/>
        </p:nvSpPr>
        <p:spPr>
          <a:xfrm>
            <a:off x="2178740" y="250137"/>
            <a:ext cx="12143152" cy="7566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880"/>
              </a:lnSpc>
            </a:pPr>
            <a:r>
              <a:rPr lang="ru-RU" sz="3600" b="1" dirty="0" smtClean="0">
                <a:solidFill>
                  <a:srgbClr val="012F7F"/>
                </a:solidFill>
                <a:latin typeface="Arial" panose="020B0604020202020204" pitchFamily="34" charset="0"/>
                <a:ea typeface="Arial Unicode Bold"/>
                <a:cs typeface="Arial" panose="020B0604020202020204" pitchFamily="34" charset="0"/>
                <a:sym typeface="Arial Unicode Bold"/>
              </a:rPr>
              <a:t>Ремонт памятников</a:t>
            </a:r>
            <a:endParaRPr lang="en-US" sz="3600" b="1" dirty="0">
              <a:solidFill>
                <a:srgbClr val="012F7F"/>
              </a:solidFill>
              <a:latin typeface="Arial" panose="020B0604020202020204" pitchFamily="34" charset="0"/>
              <a:ea typeface="Arial Unicode Bold"/>
              <a:cs typeface="Arial" panose="020B0604020202020204" pitchFamily="34" charset="0"/>
              <a:sym typeface="Arial Unicode Bold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xmlns="" id="{39F78565-6389-4D73-9DDC-B75F827664A6}"/>
              </a:ext>
            </a:extLst>
          </p:cNvPr>
          <p:cNvCxnSpPr>
            <a:cxnSpLocks/>
          </p:cNvCxnSpPr>
          <p:nvPr/>
        </p:nvCxnSpPr>
        <p:spPr>
          <a:xfrm>
            <a:off x="1580329" y="1672895"/>
            <a:ext cx="13622697" cy="326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Freeform 7">
            <a:extLst>
              <a:ext uri="{FF2B5EF4-FFF2-40B4-BE49-F238E27FC236}">
                <a16:creationId xmlns:a16="http://schemas.microsoft.com/office/drawing/2014/main" xmlns="" id="{910E9D75-FCC0-47B3-8043-A56EA925867C}"/>
              </a:ext>
            </a:extLst>
          </p:cNvPr>
          <p:cNvSpPr/>
          <p:nvPr/>
        </p:nvSpPr>
        <p:spPr>
          <a:xfrm>
            <a:off x="283398" y="355422"/>
            <a:ext cx="1665613" cy="2172767"/>
          </a:xfrm>
          <a:custGeom>
            <a:avLst/>
            <a:gdLst/>
            <a:ahLst/>
            <a:cxnLst/>
            <a:rect l="l" t="t" r="r" b="b"/>
            <a:pathLst>
              <a:path w="2135470" h="2268937">
                <a:moveTo>
                  <a:pt x="0" y="0"/>
                </a:moveTo>
                <a:lnTo>
                  <a:pt x="2135469" y="0"/>
                </a:lnTo>
                <a:lnTo>
                  <a:pt x="2135469" y="2268937"/>
                </a:lnTo>
                <a:lnTo>
                  <a:pt x="0" y="226893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5" name="Прямоугольник 14"/>
          <p:cNvSpPr/>
          <p:nvPr/>
        </p:nvSpPr>
        <p:spPr>
          <a:xfrm>
            <a:off x="2362200" y="1895409"/>
            <a:ext cx="11353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Сергеевка</a:t>
            </a:r>
            <a:endParaRPr lang="ru-RU" sz="3200" dirty="0"/>
          </a:p>
        </p:txBody>
      </p:sp>
      <p:pic>
        <p:nvPicPr>
          <p:cNvPr id="20" name="Picture 3" descr="C:\Users\Администратор\Downloads\WhatsApp Image 2025-05-30 at 12.01.25 (1).jpe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9654" y="2528189"/>
            <a:ext cx="5548945" cy="6101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533339" y="8721901"/>
            <a:ext cx="172831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                                                    </a:t>
            </a:r>
            <a:r>
              <a:rPr lang="ru-RU" b="1" dirty="0" smtClean="0"/>
              <a:t>До                                                                                                                                                                     После</a:t>
            </a:r>
            <a:endParaRPr lang="ru-RU" dirty="0"/>
          </a:p>
        </p:txBody>
      </p:sp>
      <p:pic>
        <p:nvPicPr>
          <p:cNvPr id="3075" name="Picture 3" descr="C:\Users\Администратор\Downloads\WhatsApp Image 2025-06-13 at 09.22.54.jpe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0" y="2480184"/>
            <a:ext cx="6096000" cy="6149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86662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734800" y="-6596926"/>
            <a:ext cx="12199520" cy="9398764"/>
            <a:chOff x="0" y="0"/>
            <a:chExt cx="16266027" cy="12531686"/>
          </a:xfrm>
        </p:grpSpPr>
        <p:sp>
          <p:nvSpPr>
            <p:cNvPr id="3" name="Freeform 3"/>
            <p:cNvSpPr/>
            <p:nvPr/>
          </p:nvSpPr>
          <p:spPr>
            <a:xfrm rot="2700000" flipV="1">
              <a:off x="1620345" y="1696118"/>
              <a:ext cx="8082424" cy="7930878"/>
            </a:xfrm>
            <a:custGeom>
              <a:avLst/>
              <a:gdLst/>
              <a:ahLst/>
              <a:cxnLst/>
              <a:rect l="l" t="t" r="r" b="b"/>
              <a:pathLst>
                <a:path w="8082424" h="7930878">
                  <a:moveTo>
                    <a:pt x="0" y="7930878"/>
                  </a:moveTo>
                  <a:lnTo>
                    <a:pt x="8082424" y="7930878"/>
                  </a:lnTo>
                  <a:lnTo>
                    <a:pt x="8082424" y="0"/>
                  </a:lnTo>
                  <a:lnTo>
                    <a:pt x="0" y="0"/>
                  </a:lnTo>
                  <a:lnTo>
                    <a:pt x="0" y="7930878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4" name="Group 4"/>
            <p:cNvGrpSpPr/>
            <p:nvPr/>
          </p:nvGrpSpPr>
          <p:grpSpPr>
            <a:xfrm>
              <a:off x="3734342" y="0"/>
              <a:ext cx="12531686" cy="12531686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12F7F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 rot="9304238">
              <a:off x="5436025" y="6307488"/>
              <a:ext cx="4306824" cy="5486400"/>
            </a:xfrm>
            <a:custGeom>
              <a:avLst/>
              <a:gdLst/>
              <a:ahLst/>
              <a:cxnLst/>
              <a:rect l="l" t="t" r="r" b="b"/>
              <a:pathLst>
                <a:path w="4306824" h="5486400">
                  <a:moveTo>
                    <a:pt x="0" y="0"/>
                  </a:moveTo>
                  <a:lnTo>
                    <a:pt x="4306824" y="0"/>
                  </a:lnTo>
                  <a:lnTo>
                    <a:pt x="4306824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 rot="-3433589">
            <a:off x="-1615059" y="8906097"/>
            <a:ext cx="3230118" cy="4114800"/>
          </a:xfrm>
          <a:custGeom>
            <a:avLst/>
            <a:gdLst/>
            <a:ahLst/>
            <a:cxnLst/>
            <a:rect l="l" t="t" r="r" b="b"/>
            <a:pathLst>
              <a:path w="3230118" h="4114800">
                <a:moveTo>
                  <a:pt x="0" y="0"/>
                </a:moveTo>
                <a:lnTo>
                  <a:pt x="3230118" y="0"/>
                </a:lnTo>
                <a:lnTo>
                  <a:pt x="32301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3433589">
            <a:off x="1522440" y="9505513"/>
            <a:ext cx="3230118" cy="4114800"/>
          </a:xfrm>
          <a:custGeom>
            <a:avLst/>
            <a:gdLst/>
            <a:ahLst/>
            <a:cxnLst/>
            <a:rect l="l" t="t" r="r" b="b"/>
            <a:pathLst>
              <a:path w="3230118" h="4114800">
                <a:moveTo>
                  <a:pt x="0" y="0"/>
                </a:moveTo>
                <a:lnTo>
                  <a:pt x="3230118" y="0"/>
                </a:lnTo>
                <a:lnTo>
                  <a:pt x="32301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17414885" y="9541701"/>
            <a:ext cx="176530" cy="414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dirty="0">
                <a:solidFill>
                  <a:srgbClr val="000000"/>
                </a:solidFill>
                <a:latin typeface="Arial Unicode"/>
                <a:ea typeface="Arial Unicode"/>
                <a:cs typeface="Arial Unicode"/>
                <a:sym typeface="Arial Unicode"/>
              </a:rPr>
              <a:t>5</a:t>
            </a: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xmlns="" id="{3B274BEA-A6FB-4DA0-A976-F4502E3DD56A}"/>
              </a:ext>
            </a:extLst>
          </p:cNvPr>
          <p:cNvSpPr txBox="1"/>
          <p:nvPr/>
        </p:nvSpPr>
        <p:spPr>
          <a:xfrm>
            <a:off x="2178740" y="250137"/>
            <a:ext cx="12143152" cy="6725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880"/>
              </a:lnSpc>
            </a:pPr>
            <a:r>
              <a:rPr lang="ru-RU" sz="3600" b="1" dirty="0" err="1" smtClean="0">
                <a:solidFill>
                  <a:srgbClr val="012F7F"/>
                </a:solidFill>
                <a:latin typeface="Arial" panose="020B0604020202020204" pitchFamily="34" charset="0"/>
                <a:ea typeface="Arial Unicode Bold"/>
                <a:cs typeface="Arial" panose="020B0604020202020204" pitchFamily="34" charset="0"/>
                <a:sym typeface="Arial Unicode Bold"/>
              </a:rPr>
              <a:t>Ремнт</a:t>
            </a:r>
            <a:r>
              <a:rPr lang="ru-RU" sz="3600" b="1" dirty="0" smtClean="0">
                <a:solidFill>
                  <a:srgbClr val="012F7F"/>
                </a:solidFill>
                <a:latin typeface="Arial" panose="020B0604020202020204" pitchFamily="34" charset="0"/>
                <a:ea typeface="Arial Unicode Bold"/>
                <a:cs typeface="Arial" panose="020B0604020202020204" pitchFamily="34" charset="0"/>
                <a:sym typeface="Arial Unicode Bold"/>
              </a:rPr>
              <a:t> памятников</a:t>
            </a:r>
            <a:endParaRPr lang="en-US" sz="3600" b="1" dirty="0">
              <a:solidFill>
                <a:srgbClr val="012F7F"/>
              </a:solidFill>
              <a:latin typeface="Arial" panose="020B0604020202020204" pitchFamily="34" charset="0"/>
              <a:ea typeface="Arial Unicode Bold"/>
              <a:cs typeface="Arial" panose="020B0604020202020204" pitchFamily="34" charset="0"/>
              <a:sym typeface="Arial Unicode Bold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xmlns="" id="{39F78565-6389-4D73-9DDC-B75F827664A6}"/>
              </a:ext>
            </a:extLst>
          </p:cNvPr>
          <p:cNvCxnSpPr>
            <a:cxnSpLocks/>
          </p:cNvCxnSpPr>
          <p:nvPr/>
        </p:nvCxnSpPr>
        <p:spPr>
          <a:xfrm>
            <a:off x="1580329" y="1672895"/>
            <a:ext cx="13622697" cy="326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Freeform 7">
            <a:extLst>
              <a:ext uri="{FF2B5EF4-FFF2-40B4-BE49-F238E27FC236}">
                <a16:creationId xmlns:a16="http://schemas.microsoft.com/office/drawing/2014/main" xmlns="" id="{910E9D75-FCC0-47B3-8043-A56EA925867C}"/>
              </a:ext>
            </a:extLst>
          </p:cNvPr>
          <p:cNvSpPr/>
          <p:nvPr/>
        </p:nvSpPr>
        <p:spPr>
          <a:xfrm>
            <a:off x="283398" y="355422"/>
            <a:ext cx="1665613" cy="2172767"/>
          </a:xfrm>
          <a:custGeom>
            <a:avLst/>
            <a:gdLst/>
            <a:ahLst/>
            <a:cxnLst/>
            <a:rect l="l" t="t" r="r" b="b"/>
            <a:pathLst>
              <a:path w="2135470" h="2268937">
                <a:moveTo>
                  <a:pt x="0" y="0"/>
                </a:moveTo>
                <a:lnTo>
                  <a:pt x="2135469" y="0"/>
                </a:lnTo>
                <a:lnTo>
                  <a:pt x="2135469" y="2268937"/>
                </a:lnTo>
                <a:lnTo>
                  <a:pt x="0" y="226893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5" name="Прямоугольник 14"/>
          <p:cNvSpPr/>
          <p:nvPr/>
        </p:nvSpPr>
        <p:spPr>
          <a:xfrm>
            <a:off x="2362200" y="1895409"/>
            <a:ext cx="11353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err="1" smtClean="0"/>
              <a:t>Ьалыкты</a:t>
            </a:r>
            <a:endParaRPr lang="ru-RU" sz="32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371600" y="9541701"/>
            <a:ext cx="125286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b="1" dirty="0"/>
              <a:t>До                                                                                                                            </a:t>
            </a:r>
            <a:r>
              <a:rPr lang="ru-RU" b="1" dirty="0" smtClean="0"/>
              <a:t>                                </a:t>
            </a:r>
            <a:r>
              <a:rPr lang="ru-RU" b="1" dirty="0"/>
              <a:t>После</a:t>
            </a:r>
            <a:endParaRPr lang="ru-RU" dirty="0"/>
          </a:p>
        </p:txBody>
      </p:sp>
      <p:pic>
        <p:nvPicPr>
          <p:cNvPr id="7170" name="Picture 2" descr="C:\Users\Администратор\Downloads\WhatsApp Image 2026-06-24 at 16.15.43.jpe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538" y="3194052"/>
            <a:ext cx="6718190" cy="614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Администратор\Downloads\WhatsApp Image 2026-06-24 at 16.10.01.jpe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3194052"/>
            <a:ext cx="6908800" cy="6121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92683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1137" y="-6284449"/>
            <a:ext cx="12199520" cy="9398764"/>
            <a:chOff x="0" y="0"/>
            <a:chExt cx="16266027" cy="12531686"/>
          </a:xfrm>
        </p:grpSpPr>
        <p:sp>
          <p:nvSpPr>
            <p:cNvPr id="3" name="Freeform 3"/>
            <p:cNvSpPr/>
            <p:nvPr/>
          </p:nvSpPr>
          <p:spPr>
            <a:xfrm rot="2700000" flipV="1">
              <a:off x="1620345" y="1696118"/>
              <a:ext cx="8082424" cy="7930878"/>
            </a:xfrm>
            <a:custGeom>
              <a:avLst/>
              <a:gdLst/>
              <a:ahLst/>
              <a:cxnLst/>
              <a:rect l="l" t="t" r="r" b="b"/>
              <a:pathLst>
                <a:path w="8082424" h="7930878">
                  <a:moveTo>
                    <a:pt x="0" y="7930878"/>
                  </a:moveTo>
                  <a:lnTo>
                    <a:pt x="8082424" y="7930878"/>
                  </a:lnTo>
                  <a:lnTo>
                    <a:pt x="8082424" y="0"/>
                  </a:lnTo>
                  <a:lnTo>
                    <a:pt x="0" y="0"/>
                  </a:lnTo>
                  <a:lnTo>
                    <a:pt x="0" y="7930878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4" name="Group 4"/>
            <p:cNvGrpSpPr/>
            <p:nvPr/>
          </p:nvGrpSpPr>
          <p:grpSpPr>
            <a:xfrm>
              <a:off x="3734342" y="0"/>
              <a:ext cx="12531686" cy="12531686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12F7F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7" name="Freeform 7"/>
            <p:cNvSpPr/>
            <p:nvPr/>
          </p:nvSpPr>
          <p:spPr>
            <a:xfrm rot="9304238">
              <a:off x="5436025" y="6307488"/>
              <a:ext cx="4306824" cy="5486400"/>
            </a:xfrm>
            <a:custGeom>
              <a:avLst/>
              <a:gdLst/>
              <a:ahLst/>
              <a:cxnLst/>
              <a:rect l="l" t="t" r="r" b="b"/>
              <a:pathLst>
                <a:path w="4306824" h="5486400">
                  <a:moveTo>
                    <a:pt x="0" y="0"/>
                  </a:moveTo>
                  <a:lnTo>
                    <a:pt x="4306824" y="0"/>
                  </a:lnTo>
                  <a:lnTo>
                    <a:pt x="4306824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 rot="-3433589">
            <a:off x="-1615059" y="8906097"/>
            <a:ext cx="3230118" cy="4114800"/>
          </a:xfrm>
          <a:custGeom>
            <a:avLst/>
            <a:gdLst/>
            <a:ahLst/>
            <a:cxnLst/>
            <a:rect l="l" t="t" r="r" b="b"/>
            <a:pathLst>
              <a:path w="3230118" h="4114800">
                <a:moveTo>
                  <a:pt x="0" y="0"/>
                </a:moveTo>
                <a:lnTo>
                  <a:pt x="3230118" y="0"/>
                </a:lnTo>
                <a:lnTo>
                  <a:pt x="32301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3433589">
            <a:off x="1522440" y="9505513"/>
            <a:ext cx="3230118" cy="4114800"/>
          </a:xfrm>
          <a:custGeom>
            <a:avLst/>
            <a:gdLst/>
            <a:ahLst/>
            <a:cxnLst/>
            <a:rect l="l" t="t" r="r" b="b"/>
            <a:pathLst>
              <a:path w="3230118" h="4114800">
                <a:moveTo>
                  <a:pt x="0" y="0"/>
                </a:moveTo>
                <a:lnTo>
                  <a:pt x="3230118" y="0"/>
                </a:lnTo>
                <a:lnTo>
                  <a:pt x="32301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3090727" y="1053237"/>
            <a:ext cx="9558473" cy="3718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940"/>
              </a:lnSpc>
            </a:pPr>
            <a:r>
              <a:rPr lang="ru-RU" sz="3600" b="1" dirty="0" smtClean="0">
                <a:solidFill>
                  <a:srgbClr val="012F7F"/>
                </a:solidFill>
                <a:latin typeface="Arial" panose="020B0604020202020204" pitchFamily="34" charset="0"/>
                <a:ea typeface="Arial Unicode Bold"/>
                <a:cs typeface="Arial" panose="020B0604020202020204" pitchFamily="34" charset="0"/>
                <a:sym typeface="Arial Unicode Bold"/>
              </a:rPr>
              <a:t>Уборка подъездных дорог к селам</a:t>
            </a:r>
            <a:r>
              <a:rPr lang="en-US" sz="3600" b="1" dirty="0" smtClean="0">
                <a:solidFill>
                  <a:srgbClr val="012F7F"/>
                </a:solidFill>
                <a:latin typeface="Arial" panose="020B0604020202020204" pitchFamily="34" charset="0"/>
                <a:ea typeface="Arial Unicode Bold"/>
                <a:cs typeface="Arial" panose="020B0604020202020204" pitchFamily="34" charset="0"/>
                <a:sym typeface="Arial Unicode Bold"/>
              </a:rPr>
              <a:t>.</a:t>
            </a:r>
            <a:endParaRPr lang="en-US" sz="3600" b="1" dirty="0">
              <a:solidFill>
                <a:srgbClr val="012F7F"/>
              </a:solidFill>
              <a:latin typeface="Arial" panose="020B0604020202020204" pitchFamily="34" charset="0"/>
              <a:ea typeface="Arial Unicode Bold"/>
              <a:cs typeface="Arial" panose="020B0604020202020204" pitchFamily="34" charset="0"/>
              <a:sym typeface="Arial Unicode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7414885" y="9541701"/>
            <a:ext cx="176530" cy="409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dirty="0">
                <a:solidFill>
                  <a:srgbClr val="000000"/>
                </a:solidFill>
                <a:latin typeface="Arial" panose="020B0604020202020204" pitchFamily="34" charset="0"/>
                <a:ea typeface="Arial Unicode"/>
                <a:cs typeface="Arial" panose="020B0604020202020204" pitchFamily="34" charset="0"/>
                <a:sym typeface="Arial Unicode"/>
              </a:rPr>
              <a:t>6</a:t>
            </a: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2C0B90A1-0F90-454C-B939-160F6F346CA8}"/>
              </a:ext>
            </a:extLst>
          </p:cNvPr>
          <p:cNvCxnSpPr>
            <a:cxnSpLocks/>
          </p:cNvCxnSpPr>
          <p:nvPr/>
        </p:nvCxnSpPr>
        <p:spPr>
          <a:xfrm>
            <a:off x="1580329" y="1672895"/>
            <a:ext cx="13622697" cy="326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Freeform 7">
            <a:extLst>
              <a:ext uri="{FF2B5EF4-FFF2-40B4-BE49-F238E27FC236}">
                <a16:creationId xmlns:a16="http://schemas.microsoft.com/office/drawing/2014/main" xmlns="" id="{B7674369-54DA-4155-9109-C8343A0F4734}"/>
              </a:ext>
            </a:extLst>
          </p:cNvPr>
          <p:cNvSpPr/>
          <p:nvPr/>
        </p:nvSpPr>
        <p:spPr>
          <a:xfrm>
            <a:off x="283398" y="355422"/>
            <a:ext cx="1665613" cy="2172767"/>
          </a:xfrm>
          <a:custGeom>
            <a:avLst/>
            <a:gdLst/>
            <a:ahLst/>
            <a:cxnLst/>
            <a:rect l="l" t="t" r="r" b="b"/>
            <a:pathLst>
              <a:path w="2135470" h="2268937">
                <a:moveTo>
                  <a:pt x="0" y="0"/>
                </a:moveTo>
                <a:lnTo>
                  <a:pt x="2135469" y="0"/>
                </a:lnTo>
                <a:lnTo>
                  <a:pt x="2135469" y="2268937"/>
                </a:lnTo>
                <a:lnTo>
                  <a:pt x="0" y="22689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pic>
        <p:nvPicPr>
          <p:cNvPr id="26" name="Picture 2" descr="C:\Users\Администратор\Downloads\WhatsApp Image 2024-06-04 at 17.06.49.jpe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885" y="3114316"/>
            <a:ext cx="7300913" cy="5976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C:\Users\Администратор\Downloads\WhatsApp Image 2024-07-01 at 15.15.05.jpe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6043" y="2857499"/>
            <a:ext cx="6736557" cy="6233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352800" y="9377201"/>
            <a:ext cx="78360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  <a:r>
              <a:rPr lang="ru-RU" b="1" dirty="0"/>
              <a:t>До                                                                                                                               После</a:t>
            </a:r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11725">
            <a:off x="9829712" y="-1197476"/>
            <a:ext cx="10686680" cy="3896185"/>
          </a:xfrm>
          <a:custGeom>
            <a:avLst/>
            <a:gdLst/>
            <a:ahLst/>
            <a:cxnLst/>
            <a:rect l="l" t="t" r="r" b="b"/>
            <a:pathLst>
              <a:path w="10686680" h="3896185">
                <a:moveTo>
                  <a:pt x="0" y="0"/>
                </a:moveTo>
                <a:lnTo>
                  <a:pt x="10686679" y="0"/>
                </a:lnTo>
                <a:lnTo>
                  <a:pt x="10686679" y="3896185"/>
                </a:lnTo>
                <a:lnTo>
                  <a:pt x="0" y="38961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9110966">
            <a:off x="13438838" y="38425"/>
            <a:ext cx="5718561" cy="829191"/>
          </a:xfrm>
          <a:custGeom>
            <a:avLst/>
            <a:gdLst/>
            <a:ahLst/>
            <a:cxnLst/>
            <a:rect l="l" t="t" r="r" b="b"/>
            <a:pathLst>
              <a:path w="5718561" h="829191">
                <a:moveTo>
                  <a:pt x="0" y="0"/>
                </a:moveTo>
                <a:lnTo>
                  <a:pt x="5718562" y="0"/>
                </a:lnTo>
                <a:lnTo>
                  <a:pt x="5718562" y="829191"/>
                </a:lnTo>
                <a:lnTo>
                  <a:pt x="0" y="8291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967570" y="2367558"/>
            <a:ext cx="11751331" cy="526234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endParaRPr lang="en-US" sz="3200" b="1" dirty="0">
              <a:solidFill>
                <a:srgbClr val="012F7F"/>
              </a:solidFill>
              <a:latin typeface="Arial" panose="020B0604020202020204" pitchFamily="34" charset="0"/>
              <a:ea typeface="Arial Unicode Bold"/>
              <a:cs typeface="Arial" panose="020B0604020202020204" pitchFamily="34" charset="0"/>
              <a:sym typeface="Arial Unicode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7414885" y="9541701"/>
            <a:ext cx="176530" cy="409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000000"/>
                </a:solidFill>
                <a:latin typeface="Arial" panose="020B0604020202020204" pitchFamily="34" charset="0"/>
                <a:ea typeface="Arial Unicode"/>
                <a:cs typeface="Arial" panose="020B0604020202020204" pitchFamily="34" charset="0"/>
                <a:sym typeface="Arial Unicode"/>
              </a:rPr>
              <a:t>7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2AAFCE1B-A2A2-403D-8E24-7F1D65DD3692}"/>
              </a:ext>
            </a:extLst>
          </p:cNvPr>
          <p:cNvCxnSpPr>
            <a:cxnSpLocks/>
          </p:cNvCxnSpPr>
          <p:nvPr/>
        </p:nvCxnSpPr>
        <p:spPr>
          <a:xfrm flipV="1">
            <a:off x="1550355" y="1540867"/>
            <a:ext cx="12318045" cy="792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Freeform 7">
            <a:extLst>
              <a:ext uri="{FF2B5EF4-FFF2-40B4-BE49-F238E27FC236}">
                <a16:creationId xmlns:a16="http://schemas.microsoft.com/office/drawing/2014/main" xmlns="" id="{ABE60754-A96B-46F9-9277-6D7473718E44}"/>
              </a:ext>
            </a:extLst>
          </p:cNvPr>
          <p:cNvSpPr/>
          <p:nvPr/>
        </p:nvSpPr>
        <p:spPr>
          <a:xfrm>
            <a:off x="379892" y="265523"/>
            <a:ext cx="1665613" cy="2172767"/>
          </a:xfrm>
          <a:custGeom>
            <a:avLst/>
            <a:gdLst/>
            <a:ahLst/>
            <a:cxnLst/>
            <a:rect l="l" t="t" r="r" b="b"/>
            <a:pathLst>
              <a:path w="2135470" h="2268937">
                <a:moveTo>
                  <a:pt x="0" y="0"/>
                </a:moveTo>
                <a:lnTo>
                  <a:pt x="2135469" y="0"/>
                </a:lnTo>
                <a:lnTo>
                  <a:pt x="2135469" y="2268937"/>
                </a:lnTo>
                <a:lnTo>
                  <a:pt x="0" y="22689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9" name="Freeform 8">
            <a:extLst>
              <a:ext uri="{FF2B5EF4-FFF2-40B4-BE49-F238E27FC236}">
                <a16:creationId xmlns:a16="http://schemas.microsoft.com/office/drawing/2014/main" xmlns="" id="{03285666-5290-4AE7-A106-ED6FB4167521}"/>
              </a:ext>
            </a:extLst>
          </p:cNvPr>
          <p:cNvSpPr/>
          <p:nvPr/>
        </p:nvSpPr>
        <p:spPr>
          <a:xfrm rot="-3433589">
            <a:off x="-1588458" y="8605780"/>
            <a:ext cx="3230118" cy="4114800"/>
          </a:xfrm>
          <a:custGeom>
            <a:avLst/>
            <a:gdLst/>
            <a:ahLst/>
            <a:cxnLst/>
            <a:rect l="l" t="t" r="r" b="b"/>
            <a:pathLst>
              <a:path w="3230118" h="4114800">
                <a:moveTo>
                  <a:pt x="0" y="0"/>
                </a:moveTo>
                <a:lnTo>
                  <a:pt x="3230118" y="0"/>
                </a:lnTo>
                <a:lnTo>
                  <a:pt x="32301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0" name="Прямоугольник 19"/>
          <p:cNvSpPr/>
          <p:nvPr/>
        </p:nvSpPr>
        <p:spPr>
          <a:xfrm>
            <a:off x="2630761" y="750617"/>
            <a:ext cx="1108523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республиканской экологической акции «Таза </a:t>
            </a:r>
            <a:r>
              <a:rPr lang="kk-KZ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Қазахстан»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по Белозерскому сельскому округу было убрано 317 дворов. Прошли уборки береговых зон.</a:t>
            </a:r>
            <a:endParaRPr lang="ru-RU" sz="2800" dirty="0"/>
          </a:p>
        </p:txBody>
      </p:sp>
      <p:pic>
        <p:nvPicPr>
          <p:cNvPr id="21" name="Picture 2" descr="C:\Users\Администратор\Downloads\WhatsApp Image 2024-06-04 at 17.05.28.jpe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238" y="2630675"/>
            <a:ext cx="6616434" cy="6367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791349" y="9184256"/>
            <a:ext cx="78360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  <a:r>
              <a:rPr lang="ru-RU" b="1" dirty="0"/>
              <a:t>До                                                                                                                               После</a:t>
            </a:r>
            <a:endParaRPr lang="ru-RU" dirty="0"/>
          </a:p>
        </p:txBody>
      </p:sp>
      <p:pic>
        <p:nvPicPr>
          <p:cNvPr id="4098" name="Picture 2" descr="C:\Users\Администратор\Desktop\МОЯ ПАПКА\Фото\июнь 2024\WhatsApp Image 2024-07-02 at 14.49.07 (2).jpe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2600" y="2649282"/>
            <a:ext cx="7086600" cy="6348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11725">
            <a:off x="9829712" y="-1197476"/>
            <a:ext cx="10686680" cy="3896185"/>
          </a:xfrm>
          <a:custGeom>
            <a:avLst/>
            <a:gdLst/>
            <a:ahLst/>
            <a:cxnLst/>
            <a:rect l="l" t="t" r="r" b="b"/>
            <a:pathLst>
              <a:path w="10686680" h="3896185">
                <a:moveTo>
                  <a:pt x="0" y="0"/>
                </a:moveTo>
                <a:lnTo>
                  <a:pt x="10686679" y="0"/>
                </a:lnTo>
                <a:lnTo>
                  <a:pt x="10686679" y="3896185"/>
                </a:lnTo>
                <a:lnTo>
                  <a:pt x="0" y="38961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9110966">
            <a:off x="13438838" y="38425"/>
            <a:ext cx="5718561" cy="829191"/>
          </a:xfrm>
          <a:custGeom>
            <a:avLst/>
            <a:gdLst/>
            <a:ahLst/>
            <a:cxnLst/>
            <a:rect l="l" t="t" r="r" b="b"/>
            <a:pathLst>
              <a:path w="5718561" h="829191">
                <a:moveTo>
                  <a:pt x="0" y="0"/>
                </a:moveTo>
                <a:lnTo>
                  <a:pt x="5718562" y="0"/>
                </a:lnTo>
                <a:lnTo>
                  <a:pt x="5718562" y="829191"/>
                </a:lnTo>
                <a:lnTo>
                  <a:pt x="0" y="8291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967570" y="2367558"/>
            <a:ext cx="11751331" cy="526234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endParaRPr lang="en-US" sz="3200" b="1" dirty="0">
              <a:solidFill>
                <a:srgbClr val="012F7F"/>
              </a:solidFill>
              <a:latin typeface="Arial" panose="020B0604020202020204" pitchFamily="34" charset="0"/>
              <a:ea typeface="Arial Unicode Bold"/>
              <a:cs typeface="Arial" panose="020B0604020202020204" pitchFamily="34" charset="0"/>
              <a:sym typeface="Arial Unicode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7414885" y="9541701"/>
            <a:ext cx="176530" cy="409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000000"/>
                </a:solidFill>
                <a:latin typeface="Arial" panose="020B0604020202020204" pitchFamily="34" charset="0"/>
                <a:ea typeface="Arial Unicode"/>
                <a:cs typeface="Arial" panose="020B0604020202020204" pitchFamily="34" charset="0"/>
                <a:sym typeface="Arial Unicode"/>
              </a:rPr>
              <a:t>7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2AAFCE1B-A2A2-403D-8E24-7F1D65DD3692}"/>
              </a:ext>
            </a:extLst>
          </p:cNvPr>
          <p:cNvCxnSpPr>
            <a:cxnSpLocks/>
          </p:cNvCxnSpPr>
          <p:nvPr/>
        </p:nvCxnSpPr>
        <p:spPr>
          <a:xfrm flipV="1">
            <a:off x="1550355" y="1540867"/>
            <a:ext cx="12318045" cy="792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Freeform 7">
            <a:extLst>
              <a:ext uri="{FF2B5EF4-FFF2-40B4-BE49-F238E27FC236}">
                <a16:creationId xmlns:a16="http://schemas.microsoft.com/office/drawing/2014/main" xmlns="" id="{ABE60754-A96B-46F9-9277-6D7473718E44}"/>
              </a:ext>
            </a:extLst>
          </p:cNvPr>
          <p:cNvSpPr/>
          <p:nvPr/>
        </p:nvSpPr>
        <p:spPr>
          <a:xfrm>
            <a:off x="379892" y="265523"/>
            <a:ext cx="1665613" cy="2172767"/>
          </a:xfrm>
          <a:custGeom>
            <a:avLst/>
            <a:gdLst/>
            <a:ahLst/>
            <a:cxnLst/>
            <a:rect l="l" t="t" r="r" b="b"/>
            <a:pathLst>
              <a:path w="2135470" h="2268937">
                <a:moveTo>
                  <a:pt x="0" y="0"/>
                </a:moveTo>
                <a:lnTo>
                  <a:pt x="2135469" y="0"/>
                </a:lnTo>
                <a:lnTo>
                  <a:pt x="2135469" y="2268937"/>
                </a:lnTo>
                <a:lnTo>
                  <a:pt x="0" y="22689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9" name="Freeform 8">
            <a:extLst>
              <a:ext uri="{FF2B5EF4-FFF2-40B4-BE49-F238E27FC236}">
                <a16:creationId xmlns:a16="http://schemas.microsoft.com/office/drawing/2014/main" xmlns="" id="{03285666-5290-4AE7-A106-ED6FB4167521}"/>
              </a:ext>
            </a:extLst>
          </p:cNvPr>
          <p:cNvSpPr/>
          <p:nvPr/>
        </p:nvSpPr>
        <p:spPr>
          <a:xfrm rot="-3433589">
            <a:off x="-1588458" y="8605780"/>
            <a:ext cx="3230118" cy="4114800"/>
          </a:xfrm>
          <a:custGeom>
            <a:avLst/>
            <a:gdLst/>
            <a:ahLst/>
            <a:cxnLst/>
            <a:rect l="l" t="t" r="r" b="b"/>
            <a:pathLst>
              <a:path w="3230118" h="4114800">
                <a:moveTo>
                  <a:pt x="0" y="0"/>
                </a:moveTo>
                <a:lnTo>
                  <a:pt x="3230118" y="0"/>
                </a:lnTo>
                <a:lnTo>
                  <a:pt x="32301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5" name="Прямоугольник 4"/>
          <p:cNvSpPr/>
          <p:nvPr/>
        </p:nvSpPr>
        <p:spPr>
          <a:xfrm>
            <a:off x="2630762" y="1104900"/>
            <a:ext cx="103607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012F7F"/>
                </a:solidFill>
              </a:rPr>
              <a:t>Установка нового штакетника и покраска в частных подворьях с. Белозерка. </a:t>
            </a:r>
          </a:p>
        </p:txBody>
      </p:sp>
      <p:pic>
        <p:nvPicPr>
          <p:cNvPr id="1026" name="Picture 2" descr="C:\Users\Администратор\Downloads\WhatsApp Image 2026-06-25 at 14.34.55.jpe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698" y="3086100"/>
            <a:ext cx="5416702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Администратор\Downloads\WhatsApp Image 2026-06-25 at 14.36.56.jpe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1600" y="3055088"/>
            <a:ext cx="4381500" cy="5540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Администратор\Downloads\WhatsApp Image 2026-06-25 at 14.36.12.jpe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2511" y="3055089"/>
            <a:ext cx="5213498" cy="5593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48452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11725">
            <a:off x="9829712" y="-1197476"/>
            <a:ext cx="10686680" cy="3896185"/>
          </a:xfrm>
          <a:custGeom>
            <a:avLst/>
            <a:gdLst/>
            <a:ahLst/>
            <a:cxnLst/>
            <a:rect l="l" t="t" r="r" b="b"/>
            <a:pathLst>
              <a:path w="10686680" h="3896185">
                <a:moveTo>
                  <a:pt x="0" y="0"/>
                </a:moveTo>
                <a:lnTo>
                  <a:pt x="10686679" y="0"/>
                </a:lnTo>
                <a:lnTo>
                  <a:pt x="10686679" y="3896185"/>
                </a:lnTo>
                <a:lnTo>
                  <a:pt x="0" y="38961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9110966">
            <a:off x="13438838" y="38425"/>
            <a:ext cx="5718561" cy="829191"/>
          </a:xfrm>
          <a:custGeom>
            <a:avLst/>
            <a:gdLst/>
            <a:ahLst/>
            <a:cxnLst/>
            <a:rect l="l" t="t" r="r" b="b"/>
            <a:pathLst>
              <a:path w="5718561" h="829191">
                <a:moveTo>
                  <a:pt x="0" y="0"/>
                </a:moveTo>
                <a:lnTo>
                  <a:pt x="5718562" y="0"/>
                </a:lnTo>
                <a:lnTo>
                  <a:pt x="5718562" y="829191"/>
                </a:lnTo>
                <a:lnTo>
                  <a:pt x="0" y="8291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275135" y="161958"/>
            <a:ext cx="11747118" cy="6725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880"/>
              </a:lnSpc>
            </a:pPr>
            <a:r>
              <a:rPr lang="ru-RU" sz="3600" b="1" dirty="0" smtClean="0">
                <a:solidFill>
                  <a:srgbClr val="012F7F"/>
                </a:solidFill>
                <a:latin typeface="Arial" panose="020B0604020202020204" pitchFamily="34" charset="0"/>
                <a:ea typeface="Arial Unicode Bold"/>
                <a:cs typeface="Arial" panose="020B0604020202020204" pitchFamily="34" charset="0"/>
                <a:sym typeface="Arial Unicode Bold"/>
              </a:rPr>
              <a:t>Покос травы</a:t>
            </a:r>
            <a:endParaRPr lang="en-US" sz="3600" b="1" dirty="0">
              <a:solidFill>
                <a:srgbClr val="012F7F"/>
              </a:solidFill>
              <a:latin typeface="Arial" panose="020B0604020202020204" pitchFamily="34" charset="0"/>
              <a:ea typeface="Arial Unicode Bold"/>
              <a:cs typeface="Arial" panose="020B0604020202020204" pitchFamily="34" charset="0"/>
              <a:sym typeface="Arial Unicode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967570" y="2342135"/>
            <a:ext cx="11751331" cy="57708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1600" b="1" dirty="0" smtClean="0">
                <a:solidFill>
                  <a:srgbClr val="012F7F"/>
                </a:solidFill>
                <a:latin typeface="Arial" panose="020B0604020202020204" pitchFamily="34" charset="0"/>
                <a:ea typeface="Arial Unicode Bold"/>
                <a:cs typeface="Arial" panose="020B0604020202020204" pitchFamily="34" charset="0"/>
                <a:sym typeface="Arial Unicode Bold"/>
              </a:rPr>
              <a:t> </a:t>
            </a:r>
            <a:endParaRPr lang="en-US" sz="3200" b="1" dirty="0">
              <a:solidFill>
                <a:srgbClr val="012F7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al Unicode Bold"/>
              <a:cs typeface="Arial" panose="020B0604020202020204" pitchFamily="34" charset="0"/>
              <a:sym typeface="Arial Unicode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7414885" y="9541701"/>
            <a:ext cx="176530" cy="409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kk-KZ" sz="2500" dirty="0">
                <a:solidFill>
                  <a:srgbClr val="000000"/>
                </a:solidFill>
                <a:latin typeface="Arial" panose="020B0604020202020204" pitchFamily="34" charset="0"/>
                <a:ea typeface="Arial Unicode"/>
                <a:cs typeface="Arial" panose="020B0604020202020204" pitchFamily="34" charset="0"/>
                <a:sym typeface="Arial Unicode"/>
              </a:rPr>
              <a:t>8</a:t>
            </a:r>
            <a:endParaRPr lang="en-US" sz="2500" dirty="0">
              <a:solidFill>
                <a:srgbClr val="000000"/>
              </a:solidFill>
              <a:latin typeface="Arial" panose="020B0604020202020204" pitchFamily="34" charset="0"/>
              <a:ea typeface="Arial Unicode"/>
              <a:cs typeface="Arial" panose="020B0604020202020204" pitchFamily="34" charset="0"/>
              <a:sym typeface="Arial Unicode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2AAFCE1B-A2A2-403D-8E24-7F1D65DD3692}"/>
              </a:ext>
            </a:extLst>
          </p:cNvPr>
          <p:cNvCxnSpPr>
            <a:cxnSpLocks/>
          </p:cNvCxnSpPr>
          <p:nvPr/>
        </p:nvCxnSpPr>
        <p:spPr>
          <a:xfrm flipV="1">
            <a:off x="1550355" y="1540867"/>
            <a:ext cx="12318045" cy="792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Freeform 7">
            <a:extLst>
              <a:ext uri="{FF2B5EF4-FFF2-40B4-BE49-F238E27FC236}">
                <a16:creationId xmlns:a16="http://schemas.microsoft.com/office/drawing/2014/main" xmlns="" id="{ABE60754-A96B-46F9-9277-6D7473718E44}"/>
              </a:ext>
            </a:extLst>
          </p:cNvPr>
          <p:cNvSpPr/>
          <p:nvPr/>
        </p:nvSpPr>
        <p:spPr>
          <a:xfrm>
            <a:off x="379892" y="265523"/>
            <a:ext cx="1665613" cy="2172767"/>
          </a:xfrm>
          <a:custGeom>
            <a:avLst/>
            <a:gdLst/>
            <a:ahLst/>
            <a:cxnLst/>
            <a:rect l="l" t="t" r="r" b="b"/>
            <a:pathLst>
              <a:path w="2135470" h="2268937">
                <a:moveTo>
                  <a:pt x="0" y="0"/>
                </a:moveTo>
                <a:lnTo>
                  <a:pt x="2135469" y="0"/>
                </a:lnTo>
                <a:lnTo>
                  <a:pt x="2135469" y="2268937"/>
                </a:lnTo>
                <a:lnTo>
                  <a:pt x="0" y="22689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9" name="Freeform 8">
            <a:extLst>
              <a:ext uri="{FF2B5EF4-FFF2-40B4-BE49-F238E27FC236}">
                <a16:creationId xmlns:a16="http://schemas.microsoft.com/office/drawing/2014/main" xmlns="" id="{03285666-5290-4AE7-A106-ED6FB4167521}"/>
              </a:ext>
            </a:extLst>
          </p:cNvPr>
          <p:cNvSpPr/>
          <p:nvPr/>
        </p:nvSpPr>
        <p:spPr>
          <a:xfrm rot="-3433589">
            <a:off x="-1588458" y="8605780"/>
            <a:ext cx="3230118" cy="4114800"/>
          </a:xfrm>
          <a:custGeom>
            <a:avLst/>
            <a:gdLst/>
            <a:ahLst/>
            <a:cxnLst/>
            <a:rect l="l" t="t" r="r" b="b"/>
            <a:pathLst>
              <a:path w="3230118" h="4114800">
                <a:moveTo>
                  <a:pt x="0" y="0"/>
                </a:moveTo>
                <a:lnTo>
                  <a:pt x="3230118" y="0"/>
                </a:lnTo>
                <a:lnTo>
                  <a:pt x="32301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5" name="Прямоугольник 4"/>
          <p:cNvSpPr/>
          <p:nvPr/>
        </p:nvSpPr>
        <p:spPr>
          <a:xfrm>
            <a:off x="4111591" y="9418562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</a:p>
        </p:txBody>
      </p:sp>
      <p:pic>
        <p:nvPicPr>
          <p:cNvPr id="4099" name="Picture 3" descr="C:\Users\Администратор\Downloads\WhatsApp Image 2026-06-24 at 12.49.48.jpe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654425"/>
            <a:ext cx="4724400" cy="6286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Администратор\Downloads\WhatsApp Image 2026-06-24 at 15.57.52.jpe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072565"/>
            <a:ext cx="4943348" cy="5868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Администратор\Downloads\WhatsApp Image 2026-06-24 at 16.00.08.jpe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5604" y="2654425"/>
            <a:ext cx="4505592" cy="6515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11148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11725">
            <a:off x="9829712" y="-1197476"/>
            <a:ext cx="10686680" cy="3896185"/>
          </a:xfrm>
          <a:custGeom>
            <a:avLst/>
            <a:gdLst/>
            <a:ahLst/>
            <a:cxnLst/>
            <a:rect l="l" t="t" r="r" b="b"/>
            <a:pathLst>
              <a:path w="10686680" h="3896185">
                <a:moveTo>
                  <a:pt x="0" y="0"/>
                </a:moveTo>
                <a:lnTo>
                  <a:pt x="10686679" y="0"/>
                </a:lnTo>
                <a:lnTo>
                  <a:pt x="10686679" y="3896185"/>
                </a:lnTo>
                <a:lnTo>
                  <a:pt x="0" y="38961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9110966">
            <a:off x="13438838" y="38425"/>
            <a:ext cx="5718561" cy="829191"/>
          </a:xfrm>
          <a:custGeom>
            <a:avLst/>
            <a:gdLst/>
            <a:ahLst/>
            <a:cxnLst/>
            <a:rect l="l" t="t" r="r" b="b"/>
            <a:pathLst>
              <a:path w="5718561" h="829191">
                <a:moveTo>
                  <a:pt x="0" y="0"/>
                </a:moveTo>
                <a:lnTo>
                  <a:pt x="5718562" y="0"/>
                </a:lnTo>
                <a:lnTo>
                  <a:pt x="5718562" y="829191"/>
                </a:lnTo>
                <a:lnTo>
                  <a:pt x="0" y="8291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275135" y="161958"/>
            <a:ext cx="11747118" cy="6725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880"/>
              </a:lnSpc>
            </a:pPr>
            <a:r>
              <a:rPr lang="ru-RU" sz="3600" b="1" dirty="0" smtClean="0">
                <a:solidFill>
                  <a:srgbClr val="012F7F"/>
                </a:solidFill>
                <a:latin typeface="Arial" panose="020B0604020202020204" pitchFamily="34" charset="0"/>
                <a:ea typeface="Arial Unicode Bold"/>
                <a:cs typeface="Arial" panose="020B0604020202020204" pitchFamily="34" charset="0"/>
                <a:sym typeface="Arial Unicode Bold"/>
              </a:rPr>
              <a:t>Покос травы</a:t>
            </a:r>
            <a:endParaRPr lang="en-US" sz="3600" b="1" dirty="0">
              <a:solidFill>
                <a:srgbClr val="012F7F"/>
              </a:solidFill>
              <a:latin typeface="Arial" panose="020B0604020202020204" pitchFamily="34" charset="0"/>
              <a:ea typeface="Arial Unicode Bold"/>
              <a:cs typeface="Arial" panose="020B0604020202020204" pitchFamily="34" charset="0"/>
              <a:sym typeface="Arial Unicode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967570" y="2342135"/>
            <a:ext cx="11751331" cy="57708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1600" b="1" dirty="0" smtClean="0">
                <a:solidFill>
                  <a:srgbClr val="012F7F"/>
                </a:solidFill>
                <a:latin typeface="Arial" panose="020B0604020202020204" pitchFamily="34" charset="0"/>
                <a:ea typeface="Arial Unicode Bold"/>
                <a:cs typeface="Arial" panose="020B0604020202020204" pitchFamily="34" charset="0"/>
                <a:sym typeface="Arial Unicode Bold"/>
              </a:rPr>
              <a:t> </a:t>
            </a:r>
            <a:endParaRPr lang="en-US" sz="3200" b="1" dirty="0">
              <a:solidFill>
                <a:srgbClr val="012F7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al Unicode Bold"/>
              <a:cs typeface="Arial" panose="020B0604020202020204" pitchFamily="34" charset="0"/>
              <a:sym typeface="Arial Unicode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7414885" y="9541701"/>
            <a:ext cx="176530" cy="409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kk-KZ" sz="2500" dirty="0">
                <a:solidFill>
                  <a:srgbClr val="000000"/>
                </a:solidFill>
                <a:latin typeface="Arial" panose="020B0604020202020204" pitchFamily="34" charset="0"/>
                <a:ea typeface="Arial Unicode"/>
                <a:cs typeface="Arial" panose="020B0604020202020204" pitchFamily="34" charset="0"/>
                <a:sym typeface="Arial Unicode"/>
              </a:rPr>
              <a:t>8</a:t>
            </a:r>
            <a:endParaRPr lang="en-US" sz="2500" dirty="0">
              <a:solidFill>
                <a:srgbClr val="000000"/>
              </a:solidFill>
              <a:latin typeface="Arial" panose="020B0604020202020204" pitchFamily="34" charset="0"/>
              <a:ea typeface="Arial Unicode"/>
              <a:cs typeface="Arial" panose="020B0604020202020204" pitchFamily="34" charset="0"/>
              <a:sym typeface="Arial Unicode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2AAFCE1B-A2A2-403D-8E24-7F1D65DD3692}"/>
              </a:ext>
            </a:extLst>
          </p:cNvPr>
          <p:cNvCxnSpPr>
            <a:cxnSpLocks/>
          </p:cNvCxnSpPr>
          <p:nvPr/>
        </p:nvCxnSpPr>
        <p:spPr>
          <a:xfrm flipV="1">
            <a:off x="1550355" y="1540867"/>
            <a:ext cx="12318045" cy="792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Freeform 7">
            <a:extLst>
              <a:ext uri="{FF2B5EF4-FFF2-40B4-BE49-F238E27FC236}">
                <a16:creationId xmlns:a16="http://schemas.microsoft.com/office/drawing/2014/main" xmlns="" id="{ABE60754-A96B-46F9-9277-6D7473718E44}"/>
              </a:ext>
            </a:extLst>
          </p:cNvPr>
          <p:cNvSpPr/>
          <p:nvPr/>
        </p:nvSpPr>
        <p:spPr>
          <a:xfrm>
            <a:off x="379892" y="265523"/>
            <a:ext cx="1665613" cy="2172767"/>
          </a:xfrm>
          <a:custGeom>
            <a:avLst/>
            <a:gdLst/>
            <a:ahLst/>
            <a:cxnLst/>
            <a:rect l="l" t="t" r="r" b="b"/>
            <a:pathLst>
              <a:path w="2135470" h="2268937">
                <a:moveTo>
                  <a:pt x="0" y="0"/>
                </a:moveTo>
                <a:lnTo>
                  <a:pt x="2135469" y="0"/>
                </a:lnTo>
                <a:lnTo>
                  <a:pt x="2135469" y="2268937"/>
                </a:lnTo>
                <a:lnTo>
                  <a:pt x="0" y="22689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9" name="Freeform 8">
            <a:extLst>
              <a:ext uri="{FF2B5EF4-FFF2-40B4-BE49-F238E27FC236}">
                <a16:creationId xmlns:a16="http://schemas.microsoft.com/office/drawing/2014/main" xmlns="" id="{03285666-5290-4AE7-A106-ED6FB4167521}"/>
              </a:ext>
            </a:extLst>
          </p:cNvPr>
          <p:cNvSpPr/>
          <p:nvPr/>
        </p:nvSpPr>
        <p:spPr>
          <a:xfrm rot="-3433589">
            <a:off x="-1588458" y="8605780"/>
            <a:ext cx="3230118" cy="4114800"/>
          </a:xfrm>
          <a:custGeom>
            <a:avLst/>
            <a:gdLst/>
            <a:ahLst/>
            <a:cxnLst/>
            <a:rect l="l" t="t" r="r" b="b"/>
            <a:pathLst>
              <a:path w="3230118" h="4114800">
                <a:moveTo>
                  <a:pt x="0" y="0"/>
                </a:moveTo>
                <a:lnTo>
                  <a:pt x="3230118" y="0"/>
                </a:lnTo>
                <a:lnTo>
                  <a:pt x="32301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5" name="Прямоугольник 4"/>
          <p:cNvSpPr/>
          <p:nvPr/>
        </p:nvSpPr>
        <p:spPr>
          <a:xfrm>
            <a:off x="4111591" y="9418562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</a:p>
        </p:txBody>
      </p:sp>
      <p:pic>
        <p:nvPicPr>
          <p:cNvPr id="8194" name="Picture 2" descr="C:\Users\Администратор\Downloads\WhatsApp Image 2026-06-24 at 11.32.46.jpe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550" y="2167556"/>
            <a:ext cx="5410200" cy="6505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Администратор\Downloads\WhatsApp Image 2026-06-24 at 11.31.51.jpe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7515" y="2342134"/>
            <a:ext cx="5189476" cy="6330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Администратор\Downloads\WhatsApp Image 2026-06-24 at 15.54.23.jpe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766" y="2167555"/>
            <a:ext cx="4532792" cy="6490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93504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11725">
            <a:off x="9829712" y="-1197476"/>
            <a:ext cx="10686680" cy="3896185"/>
          </a:xfrm>
          <a:custGeom>
            <a:avLst/>
            <a:gdLst/>
            <a:ahLst/>
            <a:cxnLst/>
            <a:rect l="l" t="t" r="r" b="b"/>
            <a:pathLst>
              <a:path w="10686680" h="3896185">
                <a:moveTo>
                  <a:pt x="0" y="0"/>
                </a:moveTo>
                <a:lnTo>
                  <a:pt x="10686679" y="0"/>
                </a:lnTo>
                <a:lnTo>
                  <a:pt x="10686679" y="3896185"/>
                </a:lnTo>
                <a:lnTo>
                  <a:pt x="0" y="38961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9110966">
            <a:off x="13438838" y="38425"/>
            <a:ext cx="5718561" cy="829191"/>
          </a:xfrm>
          <a:custGeom>
            <a:avLst/>
            <a:gdLst/>
            <a:ahLst/>
            <a:cxnLst/>
            <a:rect l="l" t="t" r="r" b="b"/>
            <a:pathLst>
              <a:path w="5718561" h="829191">
                <a:moveTo>
                  <a:pt x="0" y="0"/>
                </a:moveTo>
                <a:lnTo>
                  <a:pt x="5718562" y="0"/>
                </a:lnTo>
                <a:lnTo>
                  <a:pt x="5718562" y="829191"/>
                </a:lnTo>
                <a:lnTo>
                  <a:pt x="0" y="8291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275135" y="161958"/>
            <a:ext cx="11747118" cy="6725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880"/>
              </a:lnSpc>
            </a:pPr>
            <a:r>
              <a:rPr lang="ru-RU" sz="3600" b="1" dirty="0" err="1" smtClean="0">
                <a:solidFill>
                  <a:srgbClr val="012F7F"/>
                </a:solidFill>
                <a:latin typeface="Arial" panose="020B0604020202020204" pitchFamily="34" charset="0"/>
                <a:ea typeface="Arial Unicode Bold"/>
                <a:cs typeface="Arial" panose="020B0604020202020204" pitchFamily="34" charset="0"/>
                <a:sym typeface="Arial Unicode Bold"/>
              </a:rPr>
              <a:t>Грейдирование</a:t>
            </a:r>
            <a:r>
              <a:rPr lang="ru-RU" sz="3600" b="1" dirty="0" smtClean="0">
                <a:solidFill>
                  <a:srgbClr val="012F7F"/>
                </a:solidFill>
                <a:latin typeface="Arial" panose="020B0604020202020204" pitchFamily="34" charset="0"/>
                <a:ea typeface="Arial Unicode Bold"/>
                <a:cs typeface="Arial" panose="020B0604020202020204" pitchFamily="34" charset="0"/>
                <a:sym typeface="Arial Unicode Bold"/>
              </a:rPr>
              <a:t> </a:t>
            </a:r>
            <a:r>
              <a:rPr lang="ru-RU" sz="3600" b="1" dirty="0" smtClean="0">
                <a:solidFill>
                  <a:srgbClr val="012F7F"/>
                </a:solidFill>
                <a:latin typeface="Arial" panose="020B0604020202020204" pitchFamily="34" charset="0"/>
                <a:ea typeface="Arial Unicode Bold"/>
                <a:cs typeface="Arial" panose="020B0604020202020204" pitchFamily="34" charset="0"/>
                <a:sym typeface="Arial Unicode Bold"/>
              </a:rPr>
              <a:t>улиц в Сергеевка</a:t>
            </a:r>
            <a:endParaRPr lang="en-US" sz="3600" b="1" dirty="0">
              <a:solidFill>
                <a:srgbClr val="012F7F"/>
              </a:solidFill>
              <a:latin typeface="Arial" panose="020B0604020202020204" pitchFamily="34" charset="0"/>
              <a:ea typeface="Arial Unicode Bold"/>
              <a:cs typeface="Arial" panose="020B0604020202020204" pitchFamily="34" charset="0"/>
              <a:sym typeface="Arial Unicode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967570" y="2390930"/>
            <a:ext cx="11751331" cy="479490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ru-RU" sz="1600" b="1" dirty="0" smtClean="0">
                <a:solidFill>
                  <a:srgbClr val="012F7F"/>
                </a:solidFill>
                <a:latin typeface="Arial" panose="020B0604020202020204" pitchFamily="34" charset="0"/>
                <a:ea typeface="Arial Unicode Bold"/>
                <a:cs typeface="Arial" panose="020B0604020202020204" pitchFamily="34" charset="0"/>
                <a:sym typeface="Arial Unicode Bold"/>
              </a:rPr>
              <a:t>До                         после</a:t>
            </a:r>
            <a:endParaRPr lang="en-US" sz="3200" b="1" dirty="0">
              <a:solidFill>
                <a:srgbClr val="012F7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al Unicode Bold"/>
              <a:cs typeface="Arial" panose="020B0604020202020204" pitchFamily="34" charset="0"/>
              <a:sym typeface="Arial Unicode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7414885" y="9541701"/>
            <a:ext cx="176530" cy="409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kk-KZ" sz="2500" dirty="0">
                <a:solidFill>
                  <a:srgbClr val="000000"/>
                </a:solidFill>
                <a:latin typeface="Arial" panose="020B0604020202020204" pitchFamily="34" charset="0"/>
                <a:ea typeface="Arial Unicode"/>
                <a:cs typeface="Arial" panose="020B0604020202020204" pitchFamily="34" charset="0"/>
                <a:sym typeface="Arial Unicode"/>
              </a:rPr>
              <a:t>8</a:t>
            </a:r>
            <a:endParaRPr lang="en-US" sz="2500" dirty="0">
              <a:solidFill>
                <a:srgbClr val="000000"/>
              </a:solidFill>
              <a:latin typeface="Arial" panose="020B0604020202020204" pitchFamily="34" charset="0"/>
              <a:ea typeface="Arial Unicode"/>
              <a:cs typeface="Arial" panose="020B0604020202020204" pitchFamily="34" charset="0"/>
              <a:sym typeface="Arial Unicode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2AAFCE1B-A2A2-403D-8E24-7F1D65DD3692}"/>
              </a:ext>
            </a:extLst>
          </p:cNvPr>
          <p:cNvCxnSpPr>
            <a:cxnSpLocks/>
          </p:cNvCxnSpPr>
          <p:nvPr/>
        </p:nvCxnSpPr>
        <p:spPr>
          <a:xfrm flipV="1">
            <a:off x="1550355" y="1540867"/>
            <a:ext cx="12318045" cy="792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Freeform 7">
            <a:extLst>
              <a:ext uri="{FF2B5EF4-FFF2-40B4-BE49-F238E27FC236}">
                <a16:creationId xmlns:a16="http://schemas.microsoft.com/office/drawing/2014/main" xmlns="" id="{ABE60754-A96B-46F9-9277-6D7473718E44}"/>
              </a:ext>
            </a:extLst>
          </p:cNvPr>
          <p:cNvSpPr/>
          <p:nvPr/>
        </p:nvSpPr>
        <p:spPr>
          <a:xfrm>
            <a:off x="379892" y="265523"/>
            <a:ext cx="1665613" cy="2172767"/>
          </a:xfrm>
          <a:custGeom>
            <a:avLst/>
            <a:gdLst/>
            <a:ahLst/>
            <a:cxnLst/>
            <a:rect l="l" t="t" r="r" b="b"/>
            <a:pathLst>
              <a:path w="2135470" h="2268937">
                <a:moveTo>
                  <a:pt x="0" y="0"/>
                </a:moveTo>
                <a:lnTo>
                  <a:pt x="2135469" y="0"/>
                </a:lnTo>
                <a:lnTo>
                  <a:pt x="2135469" y="2268937"/>
                </a:lnTo>
                <a:lnTo>
                  <a:pt x="0" y="22689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9" name="Freeform 8">
            <a:extLst>
              <a:ext uri="{FF2B5EF4-FFF2-40B4-BE49-F238E27FC236}">
                <a16:creationId xmlns:a16="http://schemas.microsoft.com/office/drawing/2014/main" xmlns="" id="{03285666-5290-4AE7-A106-ED6FB4167521}"/>
              </a:ext>
            </a:extLst>
          </p:cNvPr>
          <p:cNvSpPr/>
          <p:nvPr/>
        </p:nvSpPr>
        <p:spPr>
          <a:xfrm rot="-3433589">
            <a:off x="-1588458" y="8605780"/>
            <a:ext cx="3230118" cy="4114800"/>
          </a:xfrm>
          <a:custGeom>
            <a:avLst/>
            <a:gdLst/>
            <a:ahLst/>
            <a:cxnLst/>
            <a:rect l="l" t="t" r="r" b="b"/>
            <a:pathLst>
              <a:path w="3230118" h="4114800">
                <a:moveTo>
                  <a:pt x="0" y="0"/>
                </a:moveTo>
                <a:lnTo>
                  <a:pt x="3230118" y="0"/>
                </a:lnTo>
                <a:lnTo>
                  <a:pt x="32301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5" name="Прямоугольник 4"/>
          <p:cNvSpPr/>
          <p:nvPr/>
        </p:nvSpPr>
        <p:spPr>
          <a:xfrm>
            <a:off x="4111591" y="9418562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</a:p>
        </p:txBody>
      </p:sp>
      <p:pic>
        <p:nvPicPr>
          <p:cNvPr id="11268" name="Picture 4" descr="C:\Users\Администратор\Downloads\WhatsApp Image 2026-06-24 at 17.12.09.jpe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7782" y="3238500"/>
            <a:ext cx="6858000" cy="5912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C:\Users\Администратор\Downloads\WhatsApp Image 2026-06-24 at 17.11.13.jpe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916" y="3238500"/>
            <a:ext cx="5562484" cy="5755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12696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11725">
            <a:off x="9829712" y="-1197476"/>
            <a:ext cx="10686680" cy="3896185"/>
          </a:xfrm>
          <a:custGeom>
            <a:avLst/>
            <a:gdLst/>
            <a:ahLst/>
            <a:cxnLst/>
            <a:rect l="l" t="t" r="r" b="b"/>
            <a:pathLst>
              <a:path w="10686680" h="3896185">
                <a:moveTo>
                  <a:pt x="0" y="0"/>
                </a:moveTo>
                <a:lnTo>
                  <a:pt x="10686679" y="0"/>
                </a:lnTo>
                <a:lnTo>
                  <a:pt x="10686679" y="3896185"/>
                </a:lnTo>
                <a:lnTo>
                  <a:pt x="0" y="38961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9110966">
            <a:off x="13438838" y="38425"/>
            <a:ext cx="5718561" cy="829191"/>
          </a:xfrm>
          <a:custGeom>
            <a:avLst/>
            <a:gdLst/>
            <a:ahLst/>
            <a:cxnLst/>
            <a:rect l="l" t="t" r="r" b="b"/>
            <a:pathLst>
              <a:path w="5718561" h="829191">
                <a:moveTo>
                  <a:pt x="0" y="0"/>
                </a:moveTo>
                <a:lnTo>
                  <a:pt x="5718562" y="0"/>
                </a:lnTo>
                <a:lnTo>
                  <a:pt x="5718562" y="829191"/>
                </a:lnTo>
                <a:lnTo>
                  <a:pt x="0" y="8291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275135" y="161958"/>
            <a:ext cx="11747118" cy="7566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880"/>
              </a:lnSpc>
            </a:pPr>
            <a:r>
              <a:rPr lang="ru-RU" sz="3600" b="1" dirty="0" err="1" smtClean="0">
                <a:solidFill>
                  <a:srgbClr val="012F7F"/>
                </a:solidFill>
                <a:latin typeface="Arial" panose="020B0604020202020204" pitchFamily="34" charset="0"/>
                <a:ea typeface="Arial Unicode Bold"/>
                <a:cs typeface="Arial" panose="020B0604020202020204" pitchFamily="34" charset="0"/>
                <a:sym typeface="Arial Unicode Bold"/>
              </a:rPr>
              <a:t>Грейдирование</a:t>
            </a:r>
            <a:r>
              <a:rPr lang="ru-RU" sz="3600" b="1" dirty="0" smtClean="0">
                <a:solidFill>
                  <a:srgbClr val="012F7F"/>
                </a:solidFill>
                <a:latin typeface="Arial" panose="020B0604020202020204" pitchFamily="34" charset="0"/>
                <a:ea typeface="Arial Unicode Bold"/>
                <a:cs typeface="Arial" panose="020B0604020202020204" pitchFamily="34" charset="0"/>
                <a:sym typeface="Arial Unicode Bold"/>
              </a:rPr>
              <a:t> </a:t>
            </a:r>
            <a:r>
              <a:rPr lang="ru-RU" sz="3600" b="1" dirty="0" smtClean="0">
                <a:solidFill>
                  <a:srgbClr val="012F7F"/>
                </a:solidFill>
                <a:latin typeface="Arial" panose="020B0604020202020204" pitchFamily="34" charset="0"/>
                <a:ea typeface="Arial Unicode Bold"/>
                <a:cs typeface="Arial" panose="020B0604020202020204" pitchFamily="34" charset="0"/>
                <a:sym typeface="Arial Unicode Bold"/>
              </a:rPr>
              <a:t>улиц в </a:t>
            </a:r>
            <a:r>
              <a:rPr lang="ru-RU" sz="3600" b="1" dirty="0" err="1" smtClean="0">
                <a:solidFill>
                  <a:srgbClr val="012F7F"/>
                </a:solidFill>
                <a:latin typeface="Arial" panose="020B0604020202020204" pitchFamily="34" charset="0"/>
                <a:ea typeface="Arial Unicode Bold"/>
                <a:cs typeface="Arial" panose="020B0604020202020204" pitchFamily="34" charset="0"/>
                <a:sym typeface="Arial Unicode Bold"/>
              </a:rPr>
              <a:t>Балыкте</a:t>
            </a:r>
            <a:endParaRPr lang="en-US" sz="3600" b="1" dirty="0">
              <a:solidFill>
                <a:srgbClr val="012F7F"/>
              </a:solidFill>
              <a:latin typeface="Arial" panose="020B0604020202020204" pitchFamily="34" charset="0"/>
              <a:ea typeface="Arial Unicode Bold"/>
              <a:cs typeface="Arial" panose="020B0604020202020204" pitchFamily="34" charset="0"/>
              <a:sym typeface="Arial Unicode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967570" y="2390930"/>
            <a:ext cx="11751331" cy="479490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ru-RU" sz="1600" b="1" dirty="0" smtClean="0">
                <a:solidFill>
                  <a:srgbClr val="012F7F"/>
                </a:solidFill>
                <a:latin typeface="Arial" panose="020B0604020202020204" pitchFamily="34" charset="0"/>
                <a:ea typeface="Arial Unicode Bold"/>
                <a:cs typeface="Arial" panose="020B0604020202020204" pitchFamily="34" charset="0"/>
                <a:sym typeface="Arial Unicode Bold"/>
              </a:rPr>
              <a:t>До                                                                                             после</a:t>
            </a:r>
            <a:endParaRPr lang="en-US" sz="3200" b="1" dirty="0">
              <a:solidFill>
                <a:srgbClr val="012F7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al Unicode Bold"/>
              <a:cs typeface="Arial" panose="020B0604020202020204" pitchFamily="34" charset="0"/>
              <a:sym typeface="Arial Unicode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7414885" y="9541701"/>
            <a:ext cx="176530" cy="409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kk-KZ" sz="2500" dirty="0">
                <a:solidFill>
                  <a:srgbClr val="000000"/>
                </a:solidFill>
                <a:latin typeface="Arial" panose="020B0604020202020204" pitchFamily="34" charset="0"/>
                <a:ea typeface="Arial Unicode"/>
                <a:cs typeface="Arial" panose="020B0604020202020204" pitchFamily="34" charset="0"/>
                <a:sym typeface="Arial Unicode"/>
              </a:rPr>
              <a:t>8</a:t>
            </a:r>
            <a:endParaRPr lang="en-US" sz="2500" dirty="0">
              <a:solidFill>
                <a:srgbClr val="000000"/>
              </a:solidFill>
              <a:latin typeface="Arial" panose="020B0604020202020204" pitchFamily="34" charset="0"/>
              <a:ea typeface="Arial Unicode"/>
              <a:cs typeface="Arial" panose="020B0604020202020204" pitchFamily="34" charset="0"/>
              <a:sym typeface="Arial Unicode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2AAFCE1B-A2A2-403D-8E24-7F1D65DD3692}"/>
              </a:ext>
            </a:extLst>
          </p:cNvPr>
          <p:cNvCxnSpPr>
            <a:cxnSpLocks/>
          </p:cNvCxnSpPr>
          <p:nvPr/>
        </p:nvCxnSpPr>
        <p:spPr>
          <a:xfrm flipV="1">
            <a:off x="1550355" y="1540867"/>
            <a:ext cx="12318045" cy="792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Freeform 7">
            <a:extLst>
              <a:ext uri="{FF2B5EF4-FFF2-40B4-BE49-F238E27FC236}">
                <a16:creationId xmlns:a16="http://schemas.microsoft.com/office/drawing/2014/main" xmlns="" id="{ABE60754-A96B-46F9-9277-6D7473718E44}"/>
              </a:ext>
            </a:extLst>
          </p:cNvPr>
          <p:cNvSpPr/>
          <p:nvPr/>
        </p:nvSpPr>
        <p:spPr>
          <a:xfrm>
            <a:off x="379892" y="265523"/>
            <a:ext cx="1665613" cy="2172767"/>
          </a:xfrm>
          <a:custGeom>
            <a:avLst/>
            <a:gdLst/>
            <a:ahLst/>
            <a:cxnLst/>
            <a:rect l="l" t="t" r="r" b="b"/>
            <a:pathLst>
              <a:path w="2135470" h="2268937">
                <a:moveTo>
                  <a:pt x="0" y="0"/>
                </a:moveTo>
                <a:lnTo>
                  <a:pt x="2135469" y="0"/>
                </a:lnTo>
                <a:lnTo>
                  <a:pt x="2135469" y="2268937"/>
                </a:lnTo>
                <a:lnTo>
                  <a:pt x="0" y="22689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9" name="Freeform 8">
            <a:extLst>
              <a:ext uri="{FF2B5EF4-FFF2-40B4-BE49-F238E27FC236}">
                <a16:creationId xmlns:a16="http://schemas.microsoft.com/office/drawing/2014/main" xmlns="" id="{03285666-5290-4AE7-A106-ED6FB4167521}"/>
              </a:ext>
            </a:extLst>
          </p:cNvPr>
          <p:cNvSpPr/>
          <p:nvPr/>
        </p:nvSpPr>
        <p:spPr>
          <a:xfrm rot="-3433589">
            <a:off x="-1588458" y="8605780"/>
            <a:ext cx="3230118" cy="4114800"/>
          </a:xfrm>
          <a:custGeom>
            <a:avLst/>
            <a:gdLst/>
            <a:ahLst/>
            <a:cxnLst/>
            <a:rect l="l" t="t" r="r" b="b"/>
            <a:pathLst>
              <a:path w="3230118" h="4114800">
                <a:moveTo>
                  <a:pt x="0" y="0"/>
                </a:moveTo>
                <a:lnTo>
                  <a:pt x="3230118" y="0"/>
                </a:lnTo>
                <a:lnTo>
                  <a:pt x="32301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5" name="Прямоугольник 4"/>
          <p:cNvSpPr/>
          <p:nvPr/>
        </p:nvSpPr>
        <p:spPr>
          <a:xfrm>
            <a:off x="4111591" y="9418562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</a:p>
        </p:txBody>
      </p:sp>
      <p:pic>
        <p:nvPicPr>
          <p:cNvPr id="12290" name="Picture 2" descr="C:\Users\Администратор\Downloads\WhatsApp Image 2026-06-24 at 16.54.10.jpe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074" y="3498140"/>
            <a:ext cx="6006303" cy="645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Администратор\Downloads\WhatsApp Image 2026-06-24 at 17.00.01.jpe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3613752"/>
            <a:ext cx="6419850" cy="6262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26863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11725">
            <a:off x="9829712" y="-1197476"/>
            <a:ext cx="10686680" cy="3896185"/>
          </a:xfrm>
          <a:custGeom>
            <a:avLst/>
            <a:gdLst/>
            <a:ahLst/>
            <a:cxnLst/>
            <a:rect l="l" t="t" r="r" b="b"/>
            <a:pathLst>
              <a:path w="10686680" h="3896185">
                <a:moveTo>
                  <a:pt x="0" y="0"/>
                </a:moveTo>
                <a:lnTo>
                  <a:pt x="10686679" y="0"/>
                </a:lnTo>
                <a:lnTo>
                  <a:pt x="10686679" y="3896185"/>
                </a:lnTo>
                <a:lnTo>
                  <a:pt x="0" y="38961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9110966">
            <a:off x="13438838" y="38425"/>
            <a:ext cx="5718561" cy="829191"/>
          </a:xfrm>
          <a:custGeom>
            <a:avLst/>
            <a:gdLst/>
            <a:ahLst/>
            <a:cxnLst/>
            <a:rect l="l" t="t" r="r" b="b"/>
            <a:pathLst>
              <a:path w="5718561" h="829191">
                <a:moveTo>
                  <a:pt x="0" y="0"/>
                </a:moveTo>
                <a:lnTo>
                  <a:pt x="5718562" y="0"/>
                </a:lnTo>
                <a:lnTo>
                  <a:pt x="5718562" y="829191"/>
                </a:lnTo>
                <a:lnTo>
                  <a:pt x="0" y="8291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275135" y="161958"/>
            <a:ext cx="11747118" cy="14423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880"/>
              </a:lnSpc>
            </a:pPr>
            <a:r>
              <a:rPr lang="ru-RU" sz="3600" b="1" dirty="0">
                <a:solidFill>
                  <a:srgbClr val="012F7F"/>
                </a:solidFill>
              </a:rPr>
              <a:t>Я</a:t>
            </a:r>
            <a:r>
              <a:rPr lang="ru-RU" sz="3600" b="1" dirty="0" smtClean="0">
                <a:solidFill>
                  <a:srgbClr val="012F7F"/>
                </a:solidFill>
              </a:rPr>
              <a:t>мочный </a:t>
            </a:r>
            <a:r>
              <a:rPr lang="ru-RU" sz="3600" b="1" dirty="0">
                <a:solidFill>
                  <a:srgbClr val="012F7F"/>
                </a:solidFill>
              </a:rPr>
              <a:t>ремонт асфальтового покрытия в с. Белозерка путем заливания ям бетонным раствором</a:t>
            </a:r>
            <a:endParaRPr lang="en-US" sz="3600" b="1" dirty="0">
              <a:solidFill>
                <a:srgbClr val="012F7F"/>
              </a:solidFill>
              <a:latin typeface="Arial" panose="020B0604020202020204" pitchFamily="34" charset="0"/>
              <a:ea typeface="Arial Unicode Bold"/>
              <a:cs typeface="Arial" panose="020B0604020202020204" pitchFamily="34" charset="0"/>
              <a:sym typeface="Arial Unicode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967570" y="2390930"/>
            <a:ext cx="11751331" cy="479490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ru-RU" sz="1600" b="1" dirty="0" smtClean="0">
                <a:solidFill>
                  <a:srgbClr val="012F7F"/>
                </a:solidFill>
                <a:latin typeface="Arial" panose="020B0604020202020204" pitchFamily="34" charset="0"/>
                <a:ea typeface="Arial Unicode Bold"/>
                <a:cs typeface="Arial" panose="020B0604020202020204" pitchFamily="34" charset="0"/>
                <a:sym typeface="Arial Unicode Bold"/>
              </a:rPr>
              <a:t>До                                                                                             после</a:t>
            </a:r>
            <a:endParaRPr lang="en-US" sz="3200" b="1" dirty="0">
              <a:solidFill>
                <a:srgbClr val="012F7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ial Unicode Bold"/>
              <a:cs typeface="Arial" panose="020B0604020202020204" pitchFamily="34" charset="0"/>
              <a:sym typeface="Arial Unicode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7414885" y="9541701"/>
            <a:ext cx="176530" cy="409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kk-KZ" sz="2500" dirty="0">
                <a:solidFill>
                  <a:srgbClr val="000000"/>
                </a:solidFill>
                <a:latin typeface="Arial" panose="020B0604020202020204" pitchFamily="34" charset="0"/>
                <a:ea typeface="Arial Unicode"/>
                <a:cs typeface="Arial" panose="020B0604020202020204" pitchFamily="34" charset="0"/>
                <a:sym typeface="Arial Unicode"/>
              </a:rPr>
              <a:t>8</a:t>
            </a:r>
            <a:endParaRPr lang="en-US" sz="2500" dirty="0">
              <a:solidFill>
                <a:srgbClr val="000000"/>
              </a:solidFill>
              <a:latin typeface="Arial" panose="020B0604020202020204" pitchFamily="34" charset="0"/>
              <a:ea typeface="Arial Unicode"/>
              <a:cs typeface="Arial" panose="020B0604020202020204" pitchFamily="34" charset="0"/>
              <a:sym typeface="Arial Unicode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2AAFCE1B-A2A2-403D-8E24-7F1D65DD3692}"/>
              </a:ext>
            </a:extLst>
          </p:cNvPr>
          <p:cNvCxnSpPr>
            <a:cxnSpLocks/>
          </p:cNvCxnSpPr>
          <p:nvPr/>
        </p:nvCxnSpPr>
        <p:spPr>
          <a:xfrm flipV="1">
            <a:off x="1550355" y="1540867"/>
            <a:ext cx="12318045" cy="792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Freeform 7">
            <a:extLst>
              <a:ext uri="{FF2B5EF4-FFF2-40B4-BE49-F238E27FC236}">
                <a16:creationId xmlns:a16="http://schemas.microsoft.com/office/drawing/2014/main" xmlns="" id="{ABE60754-A96B-46F9-9277-6D7473718E44}"/>
              </a:ext>
            </a:extLst>
          </p:cNvPr>
          <p:cNvSpPr/>
          <p:nvPr/>
        </p:nvSpPr>
        <p:spPr>
          <a:xfrm>
            <a:off x="379892" y="265523"/>
            <a:ext cx="1665613" cy="2172767"/>
          </a:xfrm>
          <a:custGeom>
            <a:avLst/>
            <a:gdLst/>
            <a:ahLst/>
            <a:cxnLst/>
            <a:rect l="l" t="t" r="r" b="b"/>
            <a:pathLst>
              <a:path w="2135470" h="2268937">
                <a:moveTo>
                  <a:pt x="0" y="0"/>
                </a:moveTo>
                <a:lnTo>
                  <a:pt x="2135469" y="0"/>
                </a:lnTo>
                <a:lnTo>
                  <a:pt x="2135469" y="2268937"/>
                </a:lnTo>
                <a:lnTo>
                  <a:pt x="0" y="22689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9" name="Freeform 8">
            <a:extLst>
              <a:ext uri="{FF2B5EF4-FFF2-40B4-BE49-F238E27FC236}">
                <a16:creationId xmlns:a16="http://schemas.microsoft.com/office/drawing/2014/main" xmlns="" id="{03285666-5290-4AE7-A106-ED6FB4167521}"/>
              </a:ext>
            </a:extLst>
          </p:cNvPr>
          <p:cNvSpPr/>
          <p:nvPr/>
        </p:nvSpPr>
        <p:spPr>
          <a:xfrm rot="-3433589">
            <a:off x="-1588458" y="8605780"/>
            <a:ext cx="3230118" cy="4114800"/>
          </a:xfrm>
          <a:custGeom>
            <a:avLst/>
            <a:gdLst/>
            <a:ahLst/>
            <a:cxnLst/>
            <a:rect l="l" t="t" r="r" b="b"/>
            <a:pathLst>
              <a:path w="3230118" h="4114800">
                <a:moveTo>
                  <a:pt x="0" y="0"/>
                </a:moveTo>
                <a:lnTo>
                  <a:pt x="3230118" y="0"/>
                </a:lnTo>
                <a:lnTo>
                  <a:pt x="32301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5" name="Прямоугольник 4"/>
          <p:cNvSpPr/>
          <p:nvPr/>
        </p:nvSpPr>
        <p:spPr>
          <a:xfrm>
            <a:off x="4111591" y="9418562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</a:p>
        </p:txBody>
      </p:sp>
      <p:pic>
        <p:nvPicPr>
          <p:cNvPr id="1026" name="Picture 2" descr="C:\Users\Администратор\Downloads\WhatsApp Image 2026-06-25 at 11.19.28.jpe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899" y="3387621"/>
            <a:ext cx="5456501" cy="6030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Администратор\Downloads\WhatsApp Image 2026-06-25 at 10.56.13 (1).jpe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1860" y="3314700"/>
            <a:ext cx="4114800" cy="6165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Администратор\Downloads\WhatsApp Image 2026-06-25 at 10.56.13.jpe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3400" y="3387621"/>
            <a:ext cx="4572000" cy="6092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42825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592362" y="-5793978"/>
            <a:ext cx="16376007" cy="16242230"/>
            <a:chOff x="0" y="0"/>
            <a:chExt cx="21834675" cy="21656306"/>
          </a:xfrm>
        </p:grpSpPr>
        <p:sp>
          <p:nvSpPr>
            <p:cNvPr id="3" name="Freeform 3"/>
            <p:cNvSpPr/>
            <p:nvPr/>
          </p:nvSpPr>
          <p:spPr>
            <a:xfrm rot="5400000">
              <a:off x="7058758" y="6880389"/>
              <a:ext cx="21656306" cy="7895528"/>
            </a:xfrm>
            <a:custGeom>
              <a:avLst/>
              <a:gdLst/>
              <a:ahLst/>
              <a:cxnLst/>
              <a:rect l="l" t="t" r="r" b="b"/>
              <a:pathLst>
                <a:path w="21656306" h="7895528">
                  <a:moveTo>
                    <a:pt x="0" y="0"/>
                  </a:moveTo>
                  <a:lnTo>
                    <a:pt x="21656306" y="0"/>
                  </a:lnTo>
                  <a:lnTo>
                    <a:pt x="21656306" y="7895528"/>
                  </a:lnTo>
                  <a:lnTo>
                    <a:pt x="0" y="7895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 rot="-4346926">
              <a:off x="9544281" y="13691138"/>
              <a:ext cx="11588530" cy="1680337"/>
            </a:xfrm>
            <a:custGeom>
              <a:avLst/>
              <a:gdLst/>
              <a:ahLst/>
              <a:cxnLst/>
              <a:rect l="l" t="t" r="r" b="b"/>
              <a:pathLst>
                <a:path w="11588530" h="1680337">
                  <a:moveTo>
                    <a:pt x="0" y="0"/>
                  </a:moveTo>
                  <a:lnTo>
                    <a:pt x="11588530" y="0"/>
                  </a:lnTo>
                  <a:lnTo>
                    <a:pt x="11588530" y="1680337"/>
                  </a:lnTo>
                  <a:lnTo>
                    <a:pt x="0" y="16803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 rot="-4322692">
              <a:off x="13089755" y="12125160"/>
              <a:ext cx="11588530" cy="1680337"/>
            </a:xfrm>
            <a:custGeom>
              <a:avLst/>
              <a:gdLst/>
              <a:ahLst/>
              <a:cxnLst/>
              <a:rect l="l" t="t" r="r" b="b"/>
              <a:pathLst>
                <a:path w="11588530" h="1680337">
                  <a:moveTo>
                    <a:pt x="0" y="0"/>
                  </a:moveTo>
                  <a:lnTo>
                    <a:pt x="11588531" y="0"/>
                  </a:lnTo>
                  <a:lnTo>
                    <a:pt x="11588531" y="1680336"/>
                  </a:lnTo>
                  <a:lnTo>
                    <a:pt x="0" y="16803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 rot="-10699998">
              <a:off x="15623504" y="5164006"/>
              <a:ext cx="4306824" cy="5486400"/>
            </a:xfrm>
            <a:custGeom>
              <a:avLst/>
              <a:gdLst/>
              <a:ahLst/>
              <a:cxnLst/>
              <a:rect l="l" t="t" r="r" b="b"/>
              <a:pathLst>
                <a:path w="4306824" h="5486400">
                  <a:moveTo>
                    <a:pt x="0" y="0"/>
                  </a:moveTo>
                  <a:lnTo>
                    <a:pt x="4306824" y="0"/>
                  </a:lnTo>
                  <a:lnTo>
                    <a:pt x="4306824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xmlns="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0" y="11220156"/>
              <a:ext cx="19773518" cy="5702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81"/>
                </a:lnSpc>
                <a:spcBef>
                  <a:spcPct val="0"/>
                </a:spcBef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3980919" y="1965896"/>
            <a:ext cx="15458147" cy="6474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kk-KZ" sz="3200" b="1" dirty="0" smtClean="0">
                <a:solidFill>
                  <a:srgbClr val="000082"/>
                </a:solidFill>
                <a:latin typeface="Arial" panose="020B0604020202020204" pitchFamily="34" charset="0"/>
                <a:ea typeface="Arial Unicode Bold"/>
                <a:cs typeface="Arial" panose="020B0604020202020204" pitchFamily="34" charset="0"/>
                <a:sym typeface="Arial Unicode Bold"/>
              </a:rPr>
              <a:t>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7326620" y="9541701"/>
            <a:ext cx="353060" cy="409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ru-RU" sz="2500" dirty="0">
                <a:solidFill>
                  <a:srgbClr val="000000"/>
                </a:solidFill>
                <a:latin typeface="Arial" panose="020B0604020202020204" pitchFamily="34" charset="0"/>
                <a:ea typeface="Arial Unicode"/>
                <a:cs typeface="Arial" panose="020B0604020202020204" pitchFamily="34" charset="0"/>
                <a:sym typeface="Arial Unicode"/>
              </a:rPr>
              <a:t>9</a:t>
            </a:r>
            <a:endParaRPr lang="en-US" sz="2500" dirty="0">
              <a:solidFill>
                <a:srgbClr val="000000"/>
              </a:solidFill>
              <a:latin typeface="Arial" panose="020B0604020202020204" pitchFamily="34" charset="0"/>
              <a:ea typeface="Arial Unicode"/>
              <a:cs typeface="Arial" panose="020B0604020202020204" pitchFamily="34" charset="0"/>
              <a:sym typeface="Arial Unicode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xmlns="" id="{1680739E-3CED-476B-A6B0-05FE4EA83D85}"/>
              </a:ext>
            </a:extLst>
          </p:cNvPr>
          <p:cNvCxnSpPr>
            <a:cxnSpLocks/>
          </p:cNvCxnSpPr>
          <p:nvPr/>
        </p:nvCxnSpPr>
        <p:spPr>
          <a:xfrm flipV="1">
            <a:off x="1550355" y="1565787"/>
            <a:ext cx="10435118" cy="543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Freeform 7">
            <a:extLst>
              <a:ext uri="{FF2B5EF4-FFF2-40B4-BE49-F238E27FC236}">
                <a16:creationId xmlns:a16="http://schemas.microsoft.com/office/drawing/2014/main" xmlns="" id="{80C72C31-6552-40AD-B789-5E7FC3BC7A10}"/>
              </a:ext>
            </a:extLst>
          </p:cNvPr>
          <p:cNvSpPr/>
          <p:nvPr/>
        </p:nvSpPr>
        <p:spPr>
          <a:xfrm>
            <a:off x="379892" y="265523"/>
            <a:ext cx="1665613" cy="2172767"/>
          </a:xfrm>
          <a:custGeom>
            <a:avLst/>
            <a:gdLst/>
            <a:ahLst/>
            <a:cxnLst/>
            <a:rect l="l" t="t" r="r" b="b"/>
            <a:pathLst>
              <a:path w="2135470" h="2268937">
                <a:moveTo>
                  <a:pt x="0" y="0"/>
                </a:moveTo>
                <a:lnTo>
                  <a:pt x="2135469" y="0"/>
                </a:lnTo>
                <a:lnTo>
                  <a:pt x="2135469" y="2268937"/>
                </a:lnTo>
                <a:lnTo>
                  <a:pt x="0" y="226893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8" name="Прямоугольник 7"/>
          <p:cNvSpPr/>
          <p:nvPr/>
        </p:nvSpPr>
        <p:spPr>
          <a:xfrm>
            <a:off x="987974" y="9377201"/>
            <a:ext cx="137948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</a:p>
        </p:txBody>
      </p:sp>
      <p:pic>
        <p:nvPicPr>
          <p:cNvPr id="5122" name="Picture 2" descr="C:\Users\Администратор\Downloads\WhatsApp Image 2026-06-24 at 10.33.15.jpe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435" y="3048820"/>
            <a:ext cx="4782608" cy="5407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Администратор\Downloads\WhatsApp Image 2026-06-24 at 10.33.15 (1).jpe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7431" y="3048819"/>
            <a:ext cx="5319189" cy="5407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905000" y="495300"/>
            <a:ext cx="125730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12F7F"/>
                </a:solidFill>
              </a:rPr>
              <a:t>В с.Белозерка </a:t>
            </a:r>
            <a:r>
              <a:rPr lang="ru-RU" sz="3200" b="1" dirty="0">
                <a:solidFill>
                  <a:srgbClr val="012F7F"/>
                </a:solidFill>
              </a:rPr>
              <a:t>идет к завершению установки детской спортивной площадки на сумму 15 миллионов тенге, из них 11 миллионов средства спонсора в лице ТОО «Белозерка 2030» 4 миллиона средства МИО.</a:t>
            </a:r>
          </a:p>
        </p:txBody>
      </p:sp>
      <p:pic>
        <p:nvPicPr>
          <p:cNvPr id="5125" name="Picture 5" descr="C:\Users\Администратор\Downloads\WhatsApp Image 2026-06-24 at 16.34.32.jpe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969" y="3048820"/>
            <a:ext cx="5295900" cy="5206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60294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592362" y="-5793978"/>
            <a:ext cx="16376007" cy="16242230"/>
            <a:chOff x="0" y="0"/>
            <a:chExt cx="21834675" cy="21656306"/>
          </a:xfrm>
        </p:grpSpPr>
        <p:sp>
          <p:nvSpPr>
            <p:cNvPr id="3" name="Freeform 3"/>
            <p:cNvSpPr/>
            <p:nvPr/>
          </p:nvSpPr>
          <p:spPr>
            <a:xfrm rot="5400000">
              <a:off x="7058758" y="6880389"/>
              <a:ext cx="21656306" cy="7895528"/>
            </a:xfrm>
            <a:custGeom>
              <a:avLst/>
              <a:gdLst/>
              <a:ahLst/>
              <a:cxnLst/>
              <a:rect l="l" t="t" r="r" b="b"/>
              <a:pathLst>
                <a:path w="21656306" h="7895528">
                  <a:moveTo>
                    <a:pt x="0" y="0"/>
                  </a:moveTo>
                  <a:lnTo>
                    <a:pt x="21656306" y="0"/>
                  </a:lnTo>
                  <a:lnTo>
                    <a:pt x="21656306" y="7895528"/>
                  </a:lnTo>
                  <a:lnTo>
                    <a:pt x="0" y="7895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 rot="-4346926">
              <a:off x="9544281" y="13691138"/>
              <a:ext cx="11588530" cy="1680337"/>
            </a:xfrm>
            <a:custGeom>
              <a:avLst/>
              <a:gdLst/>
              <a:ahLst/>
              <a:cxnLst/>
              <a:rect l="l" t="t" r="r" b="b"/>
              <a:pathLst>
                <a:path w="11588530" h="1680337">
                  <a:moveTo>
                    <a:pt x="0" y="0"/>
                  </a:moveTo>
                  <a:lnTo>
                    <a:pt x="11588530" y="0"/>
                  </a:lnTo>
                  <a:lnTo>
                    <a:pt x="11588530" y="1680337"/>
                  </a:lnTo>
                  <a:lnTo>
                    <a:pt x="0" y="16803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 rot="-4322692">
              <a:off x="13089755" y="12125160"/>
              <a:ext cx="11588530" cy="1680337"/>
            </a:xfrm>
            <a:custGeom>
              <a:avLst/>
              <a:gdLst/>
              <a:ahLst/>
              <a:cxnLst/>
              <a:rect l="l" t="t" r="r" b="b"/>
              <a:pathLst>
                <a:path w="11588530" h="1680337">
                  <a:moveTo>
                    <a:pt x="0" y="0"/>
                  </a:moveTo>
                  <a:lnTo>
                    <a:pt x="11588531" y="0"/>
                  </a:lnTo>
                  <a:lnTo>
                    <a:pt x="11588531" y="1680336"/>
                  </a:lnTo>
                  <a:lnTo>
                    <a:pt x="0" y="16803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 rot="-10699998">
              <a:off x="15623504" y="5164006"/>
              <a:ext cx="4306824" cy="5486400"/>
            </a:xfrm>
            <a:custGeom>
              <a:avLst/>
              <a:gdLst/>
              <a:ahLst/>
              <a:cxnLst/>
              <a:rect l="l" t="t" r="r" b="b"/>
              <a:pathLst>
                <a:path w="4306824" h="5486400">
                  <a:moveTo>
                    <a:pt x="0" y="0"/>
                  </a:moveTo>
                  <a:lnTo>
                    <a:pt x="4306824" y="0"/>
                  </a:lnTo>
                  <a:lnTo>
                    <a:pt x="4306824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xmlns="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0" y="11220156"/>
              <a:ext cx="19773518" cy="5702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81"/>
                </a:lnSpc>
                <a:spcBef>
                  <a:spcPct val="0"/>
                </a:spcBef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3980919" y="1965896"/>
            <a:ext cx="15458147" cy="6474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kk-KZ" sz="3200" b="1" dirty="0" smtClean="0">
                <a:solidFill>
                  <a:srgbClr val="000082"/>
                </a:solidFill>
                <a:latin typeface="Arial" panose="020B0604020202020204" pitchFamily="34" charset="0"/>
                <a:ea typeface="Arial Unicode Bold"/>
                <a:cs typeface="Arial" panose="020B0604020202020204" pitchFamily="34" charset="0"/>
                <a:sym typeface="Arial Unicode Bold"/>
              </a:rPr>
              <a:t>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7326620" y="9541701"/>
            <a:ext cx="353060" cy="409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ru-RU" sz="2500" dirty="0">
                <a:solidFill>
                  <a:srgbClr val="000000"/>
                </a:solidFill>
                <a:latin typeface="Arial" panose="020B0604020202020204" pitchFamily="34" charset="0"/>
                <a:ea typeface="Arial Unicode"/>
                <a:cs typeface="Arial" panose="020B0604020202020204" pitchFamily="34" charset="0"/>
                <a:sym typeface="Arial Unicode"/>
              </a:rPr>
              <a:t>9</a:t>
            </a:r>
            <a:endParaRPr lang="en-US" sz="2500" dirty="0">
              <a:solidFill>
                <a:srgbClr val="000000"/>
              </a:solidFill>
              <a:latin typeface="Arial" panose="020B0604020202020204" pitchFamily="34" charset="0"/>
              <a:ea typeface="Arial Unicode"/>
              <a:cs typeface="Arial" panose="020B0604020202020204" pitchFamily="34" charset="0"/>
              <a:sym typeface="Arial Unicode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xmlns="" id="{1680739E-3CED-476B-A6B0-05FE4EA83D85}"/>
              </a:ext>
            </a:extLst>
          </p:cNvPr>
          <p:cNvCxnSpPr>
            <a:cxnSpLocks/>
          </p:cNvCxnSpPr>
          <p:nvPr/>
        </p:nvCxnSpPr>
        <p:spPr>
          <a:xfrm flipV="1">
            <a:off x="1550355" y="1565787"/>
            <a:ext cx="10435118" cy="543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Freeform 7">
            <a:extLst>
              <a:ext uri="{FF2B5EF4-FFF2-40B4-BE49-F238E27FC236}">
                <a16:creationId xmlns:a16="http://schemas.microsoft.com/office/drawing/2014/main" xmlns="" id="{80C72C31-6552-40AD-B789-5E7FC3BC7A10}"/>
              </a:ext>
            </a:extLst>
          </p:cNvPr>
          <p:cNvSpPr/>
          <p:nvPr/>
        </p:nvSpPr>
        <p:spPr>
          <a:xfrm>
            <a:off x="379892" y="265523"/>
            <a:ext cx="1665613" cy="2172767"/>
          </a:xfrm>
          <a:custGeom>
            <a:avLst/>
            <a:gdLst/>
            <a:ahLst/>
            <a:cxnLst/>
            <a:rect l="l" t="t" r="r" b="b"/>
            <a:pathLst>
              <a:path w="2135470" h="2268937">
                <a:moveTo>
                  <a:pt x="0" y="0"/>
                </a:moveTo>
                <a:lnTo>
                  <a:pt x="2135469" y="0"/>
                </a:lnTo>
                <a:lnTo>
                  <a:pt x="2135469" y="2268937"/>
                </a:lnTo>
                <a:lnTo>
                  <a:pt x="0" y="226893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8" name="Прямоугольник 7"/>
          <p:cNvSpPr/>
          <p:nvPr/>
        </p:nvSpPr>
        <p:spPr>
          <a:xfrm>
            <a:off x="758152" y="9068587"/>
            <a:ext cx="131102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b="1" dirty="0"/>
              <a:t>До                                                                                                                               После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475801" y="771085"/>
            <a:ext cx="1124019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12F7F"/>
                </a:solidFill>
              </a:rPr>
              <a:t>Установлен  </a:t>
            </a:r>
            <a:r>
              <a:rPr lang="ru-RU" sz="3200" b="1" dirty="0">
                <a:solidFill>
                  <a:srgbClr val="012F7F"/>
                </a:solidFill>
              </a:rPr>
              <a:t>в с. Сергеевка современный футбольный корт на сумму 11,5 </a:t>
            </a:r>
            <a:r>
              <a:rPr lang="ru-RU" sz="3200" b="1" dirty="0" smtClean="0">
                <a:solidFill>
                  <a:srgbClr val="012F7F"/>
                </a:solidFill>
              </a:rPr>
              <a:t>миллионов </a:t>
            </a:r>
            <a:r>
              <a:rPr lang="ru-RU" sz="3200" b="1" dirty="0">
                <a:solidFill>
                  <a:srgbClr val="012F7F"/>
                </a:solidFill>
              </a:rPr>
              <a:t>тенге, из них 8 миллионов средства спонсоров в лице «Совет по экономическому развитию округа, 3 миллиона средства МИО</a:t>
            </a:r>
          </a:p>
        </p:txBody>
      </p:sp>
      <p:pic>
        <p:nvPicPr>
          <p:cNvPr id="9219" name="Picture 3" descr="C:\Users\Администратор\Downloads\WhatsApp Image 2026-06-24 at 16.29.27.jpe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892" y="2830530"/>
            <a:ext cx="7240108" cy="5601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Администратор\Downloads\WhatsApp Image 2026-06-24 at 09.24.16.jpe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399" y="2834979"/>
            <a:ext cx="8077201" cy="5597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68305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592362" y="-5793978"/>
            <a:ext cx="16376007" cy="16242230"/>
            <a:chOff x="0" y="0"/>
            <a:chExt cx="21834675" cy="21656306"/>
          </a:xfrm>
        </p:grpSpPr>
        <p:sp>
          <p:nvSpPr>
            <p:cNvPr id="3" name="Freeform 3"/>
            <p:cNvSpPr/>
            <p:nvPr/>
          </p:nvSpPr>
          <p:spPr>
            <a:xfrm rot="5400000">
              <a:off x="7058758" y="6880389"/>
              <a:ext cx="21656306" cy="7895528"/>
            </a:xfrm>
            <a:custGeom>
              <a:avLst/>
              <a:gdLst/>
              <a:ahLst/>
              <a:cxnLst/>
              <a:rect l="l" t="t" r="r" b="b"/>
              <a:pathLst>
                <a:path w="21656306" h="7895528">
                  <a:moveTo>
                    <a:pt x="0" y="0"/>
                  </a:moveTo>
                  <a:lnTo>
                    <a:pt x="21656306" y="0"/>
                  </a:lnTo>
                  <a:lnTo>
                    <a:pt x="21656306" y="7895528"/>
                  </a:lnTo>
                  <a:lnTo>
                    <a:pt x="0" y="7895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 rot="-4346926">
              <a:off x="9544281" y="13691138"/>
              <a:ext cx="11588530" cy="1680337"/>
            </a:xfrm>
            <a:custGeom>
              <a:avLst/>
              <a:gdLst/>
              <a:ahLst/>
              <a:cxnLst/>
              <a:rect l="l" t="t" r="r" b="b"/>
              <a:pathLst>
                <a:path w="11588530" h="1680337">
                  <a:moveTo>
                    <a:pt x="0" y="0"/>
                  </a:moveTo>
                  <a:lnTo>
                    <a:pt x="11588530" y="0"/>
                  </a:lnTo>
                  <a:lnTo>
                    <a:pt x="11588530" y="1680337"/>
                  </a:lnTo>
                  <a:lnTo>
                    <a:pt x="0" y="16803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 rot="-4322692">
              <a:off x="13089755" y="12125160"/>
              <a:ext cx="11588530" cy="1680337"/>
            </a:xfrm>
            <a:custGeom>
              <a:avLst/>
              <a:gdLst/>
              <a:ahLst/>
              <a:cxnLst/>
              <a:rect l="l" t="t" r="r" b="b"/>
              <a:pathLst>
                <a:path w="11588530" h="1680337">
                  <a:moveTo>
                    <a:pt x="0" y="0"/>
                  </a:moveTo>
                  <a:lnTo>
                    <a:pt x="11588531" y="0"/>
                  </a:lnTo>
                  <a:lnTo>
                    <a:pt x="11588531" y="1680336"/>
                  </a:lnTo>
                  <a:lnTo>
                    <a:pt x="0" y="16803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 rot="-10699998">
              <a:off x="15623504" y="5164006"/>
              <a:ext cx="4306824" cy="5486400"/>
            </a:xfrm>
            <a:custGeom>
              <a:avLst/>
              <a:gdLst/>
              <a:ahLst/>
              <a:cxnLst/>
              <a:rect l="l" t="t" r="r" b="b"/>
              <a:pathLst>
                <a:path w="4306824" h="5486400">
                  <a:moveTo>
                    <a:pt x="0" y="0"/>
                  </a:moveTo>
                  <a:lnTo>
                    <a:pt x="4306824" y="0"/>
                  </a:lnTo>
                  <a:lnTo>
                    <a:pt x="4306824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xmlns="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0" y="11220156"/>
              <a:ext cx="19773518" cy="5702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81"/>
                </a:lnSpc>
                <a:spcBef>
                  <a:spcPct val="0"/>
                </a:spcBef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3980919" y="1965896"/>
            <a:ext cx="15458147" cy="6474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kk-KZ" sz="3200" b="1" dirty="0" smtClean="0">
                <a:solidFill>
                  <a:srgbClr val="000082"/>
                </a:solidFill>
                <a:latin typeface="Arial" panose="020B0604020202020204" pitchFamily="34" charset="0"/>
                <a:ea typeface="Arial Unicode Bold"/>
                <a:cs typeface="Arial" panose="020B0604020202020204" pitchFamily="34" charset="0"/>
                <a:sym typeface="Arial Unicode Bold"/>
              </a:rPr>
              <a:t>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7326620" y="9541701"/>
            <a:ext cx="353060" cy="409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ru-RU" sz="2500" dirty="0">
                <a:solidFill>
                  <a:srgbClr val="000000"/>
                </a:solidFill>
                <a:latin typeface="Arial" panose="020B0604020202020204" pitchFamily="34" charset="0"/>
                <a:ea typeface="Arial Unicode"/>
                <a:cs typeface="Arial" panose="020B0604020202020204" pitchFamily="34" charset="0"/>
                <a:sym typeface="Arial Unicode"/>
              </a:rPr>
              <a:t>9</a:t>
            </a:r>
            <a:endParaRPr lang="en-US" sz="2500" dirty="0">
              <a:solidFill>
                <a:srgbClr val="000000"/>
              </a:solidFill>
              <a:latin typeface="Arial" panose="020B0604020202020204" pitchFamily="34" charset="0"/>
              <a:ea typeface="Arial Unicode"/>
              <a:cs typeface="Arial" panose="020B0604020202020204" pitchFamily="34" charset="0"/>
              <a:sym typeface="Arial Unicode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xmlns="" id="{1680739E-3CED-476B-A6B0-05FE4EA83D85}"/>
              </a:ext>
            </a:extLst>
          </p:cNvPr>
          <p:cNvCxnSpPr>
            <a:cxnSpLocks/>
          </p:cNvCxnSpPr>
          <p:nvPr/>
        </p:nvCxnSpPr>
        <p:spPr>
          <a:xfrm flipV="1">
            <a:off x="1550355" y="1565787"/>
            <a:ext cx="10435118" cy="543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Freeform 7">
            <a:extLst>
              <a:ext uri="{FF2B5EF4-FFF2-40B4-BE49-F238E27FC236}">
                <a16:creationId xmlns:a16="http://schemas.microsoft.com/office/drawing/2014/main" xmlns="" id="{80C72C31-6552-40AD-B789-5E7FC3BC7A10}"/>
              </a:ext>
            </a:extLst>
          </p:cNvPr>
          <p:cNvSpPr/>
          <p:nvPr/>
        </p:nvSpPr>
        <p:spPr>
          <a:xfrm>
            <a:off x="379892" y="265523"/>
            <a:ext cx="1665613" cy="2172767"/>
          </a:xfrm>
          <a:custGeom>
            <a:avLst/>
            <a:gdLst/>
            <a:ahLst/>
            <a:cxnLst/>
            <a:rect l="l" t="t" r="r" b="b"/>
            <a:pathLst>
              <a:path w="2135470" h="2268937">
                <a:moveTo>
                  <a:pt x="0" y="0"/>
                </a:moveTo>
                <a:lnTo>
                  <a:pt x="2135469" y="0"/>
                </a:lnTo>
                <a:lnTo>
                  <a:pt x="2135469" y="2268937"/>
                </a:lnTo>
                <a:lnTo>
                  <a:pt x="0" y="226893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9" name="Прямоугольник 8"/>
          <p:cNvSpPr/>
          <p:nvPr/>
        </p:nvSpPr>
        <p:spPr>
          <a:xfrm>
            <a:off x="2475801" y="771085"/>
            <a:ext cx="112401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12F7F"/>
                </a:solidFill>
              </a:rPr>
              <a:t>Открытие футбольного поля в с. Сергеевка</a:t>
            </a:r>
            <a:endParaRPr lang="ru-RU" sz="3200" b="1" dirty="0">
              <a:solidFill>
                <a:srgbClr val="012F7F"/>
              </a:solidFill>
            </a:endParaRPr>
          </a:p>
        </p:txBody>
      </p:sp>
      <p:pic>
        <p:nvPicPr>
          <p:cNvPr id="9221" name="Picture 5" descr="C:\Users\Администратор\Downloads\WhatsApp Image 2026-06-24 at 16.32.18.jpe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200" y="2834979"/>
            <a:ext cx="5826523" cy="6529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C:\Users\Администратор\Downloads\WhatsApp Image 2026-06-24 at 16.44.39.jpe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331" y="2842953"/>
            <a:ext cx="7458451" cy="6560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97708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139758" y="6619950"/>
            <a:ext cx="12008483" cy="2800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40"/>
              </a:lnSpc>
            </a:pPr>
            <a:r>
              <a:rPr lang="en-US" sz="9200" b="1" dirty="0">
                <a:solidFill>
                  <a:srgbClr val="012F7F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НАЗАРЛАРЫҢЫЗҒА РАҚМЕТ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8601435" y="2748872"/>
            <a:ext cx="35246587" cy="4789256"/>
            <a:chOff x="0" y="0"/>
            <a:chExt cx="46995450" cy="6385675"/>
          </a:xfrm>
        </p:grpSpPr>
        <p:sp>
          <p:nvSpPr>
            <p:cNvPr id="4" name="Freeform 4"/>
            <p:cNvSpPr/>
            <p:nvPr/>
          </p:nvSpPr>
          <p:spPr>
            <a:xfrm rot="-10800000">
              <a:off x="22026116" y="0"/>
              <a:ext cx="24969333" cy="4463268"/>
            </a:xfrm>
            <a:custGeom>
              <a:avLst/>
              <a:gdLst/>
              <a:ahLst/>
              <a:cxnLst/>
              <a:rect l="l" t="t" r="r" b="b"/>
              <a:pathLst>
                <a:path w="24969333" h="4463268">
                  <a:moveTo>
                    <a:pt x="0" y="0"/>
                  </a:moveTo>
                  <a:lnTo>
                    <a:pt x="24969334" y="0"/>
                  </a:lnTo>
                  <a:lnTo>
                    <a:pt x="24969334" y="4463268"/>
                  </a:lnTo>
                  <a:lnTo>
                    <a:pt x="0" y="44632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0" y="1922407"/>
              <a:ext cx="24969333" cy="4463268"/>
            </a:xfrm>
            <a:custGeom>
              <a:avLst/>
              <a:gdLst/>
              <a:ahLst/>
              <a:cxnLst/>
              <a:rect l="l" t="t" r="r" b="b"/>
              <a:pathLst>
                <a:path w="24969333" h="4463268">
                  <a:moveTo>
                    <a:pt x="0" y="0"/>
                  </a:moveTo>
                  <a:lnTo>
                    <a:pt x="24969333" y="0"/>
                  </a:lnTo>
                  <a:lnTo>
                    <a:pt x="24969333" y="4463268"/>
                  </a:lnTo>
                  <a:lnTo>
                    <a:pt x="0" y="44632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 rot="-10732608">
              <a:off x="22042949" y="2606988"/>
              <a:ext cx="12703139" cy="1841955"/>
            </a:xfrm>
            <a:custGeom>
              <a:avLst/>
              <a:gdLst/>
              <a:ahLst/>
              <a:cxnLst/>
              <a:rect l="l" t="t" r="r" b="b"/>
              <a:pathLst>
                <a:path w="12703139" h="1841955">
                  <a:moveTo>
                    <a:pt x="0" y="0"/>
                  </a:moveTo>
                  <a:lnTo>
                    <a:pt x="12703139" y="0"/>
                  </a:lnTo>
                  <a:lnTo>
                    <a:pt x="12703139" y="1841955"/>
                  </a:lnTo>
                  <a:lnTo>
                    <a:pt x="0" y="1841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 rot="67391">
              <a:off x="12249362" y="1936732"/>
              <a:ext cx="12703139" cy="1841955"/>
            </a:xfrm>
            <a:custGeom>
              <a:avLst/>
              <a:gdLst/>
              <a:ahLst/>
              <a:cxnLst/>
              <a:rect l="l" t="t" r="r" b="b"/>
              <a:pathLst>
                <a:path w="12703139" h="1841955">
                  <a:moveTo>
                    <a:pt x="0" y="0"/>
                  </a:moveTo>
                  <a:lnTo>
                    <a:pt x="12703139" y="0"/>
                  </a:lnTo>
                  <a:lnTo>
                    <a:pt x="12703139" y="1841955"/>
                  </a:lnTo>
                  <a:lnTo>
                    <a:pt x="0" y="1841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7576093" y="353768"/>
            <a:ext cx="3135811" cy="3910873"/>
          </a:xfrm>
          <a:custGeom>
            <a:avLst/>
            <a:gdLst/>
            <a:ahLst/>
            <a:cxnLst/>
            <a:rect l="l" t="t" r="r" b="b"/>
            <a:pathLst>
              <a:path w="3680821" h="3910873">
                <a:moveTo>
                  <a:pt x="0" y="0"/>
                </a:moveTo>
                <a:lnTo>
                  <a:pt x="3680822" y="0"/>
                </a:lnTo>
                <a:lnTo>
                  <a:pt x="3680822" y="3910873"/>
                </a:lnTo>
                <a:lnTo>
                  <a:pt x="0" y="391087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508</TotalTime>
  <Words>288</Words>
  <Application>Microsoft Office PowerPoint</Application>
  <PresentationFormat>Произвольный</PresentationFormat>
  <Paragraphs>89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Arial</vt:lpstr>
      <vt:lpstr>Wingdings</vt:lpstr>
      <vt:lpstr>Arial Unicode Bold</vt:lpstr>
      <vt:lpstr>Calibri</vt:lpstr>
      <vt:lpstr>Arial Unicode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Доклад Нургалиева</dc:title>
  <cp:lastModifiedBy>Дмитрий Каленюк</cp:lastModifiedBy>
  <cp:revision>80</cp:revision>
  <dcterms:created xsi:type="dcterms:W3CDTF">2006-08-16T00:00:00Z</dcterms:created>
  <dcterms:modified xsi:type="dcterms:W3CDTF">2026-06-26T04:01:45Z</dcterms:modified>
  <dc:identifier>DAGeUto7Nys</dc:identifier>
</cp:coreProperties>
</file>