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640" r:id="rId1"/>
  </p:sldMasterIdLst>
  <p:notesMasterIdLst>
    <p:notesMasterId r:id="rId12"/>
  </p:notesMasterIdLst>
  <p:handoutMasterIdLst>
    <p:handoutMasterId r:id="rId13"/>
  </p:handoutMasterIdLst>
  <p:sldIdLst>
    <p:sldId id="292" r:id="rId2"/>
    <p:sldId id="287" r:id="rId3"/>
    <p:sldId id="278" r:id="rId4"/>
    <p:sldId id="290" r:id="rId5"/>
    <p:sldId id="291" r:id="rId6"/>
    <p:sldId id="281" r:id="rId7"/>
    <p:sldId id="282" r:id="rId8"/>
    <p:sldId id="284" r:id="rId9"/>
    <p:sldId id="286" r:id="rId10"/>
    <p:sldId id="285" r:id="rId11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66FF"/>
    <a:srgbClr val="0033CC"/>
    <a:srgbClr val="008000"/>
    <a:srgbClr val="0000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40" autoAdjust="0"/>
    <p:restoredTop sz="94676" autoAdjust="0"/>
  </p:normalViewPr>
  <p:slideViewPr>
    <p:cSldViewPr>
      <p:cViewPr varScale="1">
        <p:scale>
          <a:sx n="107" d="100"/>
          <a:sy n="107" d="100"/>
        </p:scale>
        <p:origin x="16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>
              <a:solidFill>
                <a:schemeClr val="tx1"/>
              </a:solidFill>
            </a:rPr>
            <a:t>1 </a:t>
          </a:r>
          <a:r>
            <a:rPr lang="ru-RU" b="1" dirty="0" err="1">
              <a:solidFill>
                <a:schemeClr val="tx1"/>
              </a:solidFill>
            </a:rPr>
            <a:t>қаңтардан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бастап</a:t>
          </a:r>
          <a:r>
            <a:rPr lang="ru-RU" b="1" dirty="0">
              <a:solidFill>
                <a:schemeClr val="tx1"/>
              </a:solidFill>
            </a:rPr>
            <a:t> 31 </a:t>
          </a:r>
          <a:r>
            <a:rPr lang="ru-RU" b="1" dirty="0" err="1">
              <a:solidFill>
                <a:schemeClr val="tx1"/>
              </a:solidFill>
            </a:rPr>
            <a:t>желтоқсанға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дейін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3) </a:t>
          </a:r>
          <a:r>
            <a:rPr lang="kk-KZ" b="1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b="1" dirty="0">
            <a:solidFill>
              <a:schemeClr val="tx1"/>
            </a:solidFill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4)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органның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бағдарламалары</a:t>
          </a:r>
          <a:endParaRPr lang="ru-RU" b="1" dirty="0">
            <a:solidFill>
              <a:schemeClr val="tx1"/>
            </a:solidFill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8) Бюджет </a:t>
          </a:r>
          <a:r>
            <a:rPr lang="ru-RU" b="1" dirty="0" err="1">
              <a:solidFill>
                <a:schemeClr val="tx1"/>
              </a:solidFill>
            </a:rPr>
            <a:t>кодексіне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сәйкес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тәртібін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айқындайтын</a:t>
          </a:r>
          <a:r>
            <a:rPr lang="ru-RU" b="1" dirty="0">
              <a:solidFill>
                <a:schemeClr val="tx1"/>
              </a:solidFill>
            </a:rPr>
            <a:t> НҚА </a:t>
          </a: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2) </a:t>
          </a:r>
          <a:r>
            <a:rPr lang="ru-RU" b="1" dirty="0" err="1">
              <a:solidFill>
                <a:schemeClr val="tx1"/>
              </a:solidFill>
            </a:rPr>
            <a:t>Республикалық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заң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және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жергілікті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шешім</a:t>
          </a:r>
          <a:endParaRPr lang="ru-RU" b="1" dirty="0">
            <a:solidFill>
              <a:schemeClr val="tx1"/>
            </a:solidFill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1) Бюджет </a:t>
          </a:r>
          <a:r>
            <a:rPr lang="ru-RU" b="1" dirty="0" err="1">
              <a:solidFill>
                <a:schemeClr val="tx1"/>
              </a:solidFill>
            </a:rPr>
            <a:t>кодексі</a:t>
          </a:r>
          <a:endParaRPr lang="ru-RU" b="1" dirty="0">
            <a:solidFill>
              <a:schemeClr val="tx1"/>
            </a:solidFill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7)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мекемелердің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жеке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5) </a:t>
          </a:r>
          <a:r>
            <a:rPr lang="kk-KZ" b="1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b="1" dirty="0">
            <a:solidFill>
              <a:schemeClr val="tx1"/>
            </a:solidFill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6)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әкімшілерінің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7164" custLinFactNeighborY="1041">
        <dgm:presLayoutVars>
          <dgm:chPref val="3"/>
        </dgm:presLayoutVars>
      </dgm:prSet>
      <dgm:spPr/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</dgm:pt>
    <dgm:pt modelId="{AB89CE58-C970-45D4-976C-14D11929C355}" type="pres">
      <dgm:prSet presAssocID="{DE418D3E-5912-46CA-BB4F-36B332BFB40B}" presName="connTx" presStyleLbl="parChTrans1D2" presStyleIdx="0" presStyleCnt="8"/>
      <dgm:spPr/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</dgm:pt>
    <dgm:pt modelId="{0AB98EA8-383D-4CBC-8D39-BE0449E662F9}" type="pres">
      <dgm:prSet presAssocID="{DDFAB9AF-4879-4D32-BD7E-06E93C583485}" presName="connTx" presStyleLbl="parChTrans1D2" presStyleIdx="1" presStyleCnt="8"/>
      <dgm:spPr/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</dgm:pt>
    <dgm:pt modelId="{43EC0078-11E0-4AD0-B79B-6F591CD9CDD2}" type="pres">
      <dgm:prSet presAssocID="{1F91D53B-9EFC-4773-8953-7B7024EAB19D}" presName="connTx" presStyleLbl="parChTrans1D2" presStyleIdx="2" presStyleCnt="8"/>
      <dgm:spPr/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</dgm:pt>
    <dgm:pt modelId="{4EDF6915-844C-44A4-AF3B-2FE4C5EBF258}" type="pres">
      <dgm:prSet presAssocID="{6BEC6190-2A5B-42DE-8C7B-0049409DC288}" presName="connTx" presStyleLbl="parChTrans1D2" presStyleIdx="3" presStyleCnt="8"/>
      <dgm:spPr/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</dgm:pt>
    <dgm:pt modelId="{5BC84525-5153-4B29-899A-62BBC39C4F28}" type="pres">
      <dgm:prSet presAssocID="{109A4165-AAFC-4CA9-ABE2-FFE7A8002E77}" presName="connTx" presStyleLbl="parChTrans1D2" presStyleIdx="4" presStyleCnt="8"/>
      <dgm:spPr/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</dgm:pt>
    <dgm:pt modelId="{FF51ED03-5708-48A2-ADBA-9E3E885707DF}" type="pres">
      <dgm:prSet presAssocID="{C908178C-20A5-4BA4-A78A-61DFEEEB2A62}" presName="connTx" presStyleLbl="parChTrans1D2" presStyleIdx="5" presStyleCnt="8"/>
      <dgm:spPr/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</dgm:pt>
    <dgm:pt modelId="{12687956-B6BF-45E6-A4B7-047C7ACA8166}" type="pres">
      <dgm:prSet presAssocID="{C0BF784D-ADCB-49A8-901D-3A2A1F0D27C9}" presName="connTx" presStyleLbl="parChTrans1D2" presStyleIdx="6" presStyleCnt="8"/>
      <dgm:spPr/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</dgm:pt>
    <dgm:pt modelId="{39055E86-24F0-48B6-B0A2-5E9AB176488F}" type="pres">
      <dgm:prSet presAssocID="{0826768A-71B4-4FE4-B8D8-56F2187EF9C0}" presName="connTx" presStyleLbl="parChTrans1D2" presStyleIdx="7" presStyleCnt="8"/>
      <dgm:spPr/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0F5E9907-5F59-4293-A188-77E2DA1E221A}" type="presOf" srcId="{CC9236DD-9648-49BA-BBB8-1AE1E4AEE057}" destId="{BA18DFEC-E424-4959-BC08-ACAC33849D21}" srcOrd="0" destOrd="0" presId="urn:microsoft.com/office/officeart/2008/layout/HorizontalMultiLevelHierarchy"/>
    <dgm:cxn modelId="{1EFEB510-79A5-47A8-A656-95A4A02C5B5A}" type="presOf" srcId="{9500DADE-E56B-42DD-882D-433CA8BB46B2}" destId="{CADE58B9-8B10-4F53-B8E9-53488B3CF231}" srcOrd="0" destOrd="0" presId="urn:microsoft.com/office/officeart/2008/layout/HorizontalMultiLevelHierarchy"/>
    <dgm:cxn modelId="{AAAC9F1A-5615-467E-BF48-7008323CB546}" type="presOf" srcId="{AF9BD3DF-BFD2-48C6-8744-3F9DE102E828}" destId="{CBFB5432-8FA7-472E-ADCE-454D8A3252FE}" srcOrd="0" destOrd="0" presId="urn:microsoft.com/office/officeart/2008/layout/HorizontalMultiLevelHierarchy"/>
    <dgm:cxn modelId="{E120B21B-7F11-4849-A497-BE89FB795DA6}" type="presOf" srcId="{DDFAB9AF-4879-4D32-BD7E-06E93C583485}" destId="{1F2DE504-8BF2-4004-9F6D-13BA0EE7B7F7}" srcOrd="0" destOrd="0" presId="urn:microsoft.com/office/officeart/2008/layout/HorizontalMultiLevelHierarchy"/>
    <dgm:cxn modelId="{F2CB631E-AB8B-492E-AF72-6A52435AF954}" type="presOf" srcId="{EA741C4A-6FC3-4E6A-B991-64EEE2DCFE5B}" destId="{E903B2F5-E1C2-4011-A0E9-841199ED873F}" srcOrd="0" destOrd="0" presId="urn:microsoft.com/office/officeart/2008/layout/HorizontalMultiLevelHierarchy"/>
    <dgm:cxn modelId="{44878620-4B3A-4105-AD6A-14EE0638F9D7}" type="presOf" srcId="{65A11C23-DB64-48E9-8B4A-50941FE2A957}" destId="{CB383B83-F1D3-49FC-A8D3-799CA74BA11A}" srcOrd="0" destOrd="0" presId="urn:microsoft.com/office/officeart/2008/layout/HorizontalMultiLevelHierarchy"/>
    <dgm:cxn modelId="{B9F0E121-5713-41CF-80C5-194A7BD0B16E}" type="presOf" srcId="{C908178C-20A5-4BA4-A78A-61DFEEEB2A62}" destId="{FF51ED03-5708-48A2-ADBA-9E3E885707DF}" srcOrd="1" destOrd="0" presId="urn:microsoft.com/office/officeart/2008/layout/HorizontalMultiLevelHierarchy"/>
    <dgm:cxn modelId="{37911224-8341-40B2-AE21-379E44342EF9}" type="presOf" srcId="{1CCC2B0F-D19E-4BFC-9CB3-8317AA59D1B6}" destId="{F4E32954-5BCB-4F8D-9A37-BF4063F0BAF1}" srcOrd="0" destOrd="0" presId="urn:microsoft.com/office/officeart/2008/layout/HorizontalMultiLevelHierarchy"/>
    <dgm:cxn modelId="{C7E65B24-1671-43A5-9A07-C10BD0C3A086}" type="presOf" srcId="{109A4165-AAFC-4CA9-ABE2-FFE7A8002E77}" destId="{72A50179-CB82-43C8-A2BF-B423803BC77A}" srcOrd="0" destOrd="0" presId="urn:microsoft.com/office/officeart/2008/layout/HorizontalMultiLevelHierarchy"/>
    <dgm:cxn modelId="{952B292A-BE82-447A-877F-3A7435138285}" type="presOf" srcId="{0826768A-71B4-4FE4-B8D8-56F2187EF9C0}" destId="{7CA97C18-050B-44D0-923D-95C60181D479}" srcOrd="0" destOrd="0" presId="urn:microsoft.com/office/officeart/2008/layout/HorizontalMultiLevelHierarchy"/>
    <dgm:cxn modelId="{12426039-3F5F-4918-9715-8324937100F7}" type="presOf" srcId="{4F0FF2FE-5217-441E-805E-FCDEE817A2DB}" destId="{343AFCDD-B5B1-4DE8-92DD-A7854BC9DF9C}" srcOrd="0" destOrd="0" presId="urn:microsoft.com/office/officeart/2008/layout/HorizontalMultiLevelHierarchy"/>
    <dgm:cxn modelId="{8853F83C-3621-4467-9583-B53370B65DE1}" type="presOf" srcId="{6BEC6190-2A5B-42DE-8C7B-0049409DC288}" destId="{4EDF6915-844C-44A4-AF3B-2FE4C5EBF258}" srcOrd="1" destOrd="0" presId="urn:microsoft.com/office/officeart/2008/layout/HorizontalMultiLevelHierarchy"/>
    <dgm:cxn modelId="{F893DE41-B20E-46F1-B6B1-23AB9EE21221}" type="presOf" srcId="{C0BF784D-ADCB-49A8-901D-3A2A1F0D27C9}" destId="{12687956-B6BF-45E6-A4B7-047C7ACA8166}" srcOrd="1" destOrd="0" presId="urn:microsoft.com/office/officeart/2008/layout/HorizontalMultiLevelHierarchy"/>
    <dgm:cxn modelId="{1506CE44-C64D-45D7-A48F-318D294DC33A}" type="presOf" srcId="{87F14B22-46A7-487E-9710-BC7818BBC55D}" destId="{53ADDF70-14FD-4C47-A7D9-0191B9F15DD4}" srcOrd="0" destOrd="0" presId="urn:microsoft.com/office/officeart/2008/layout/HorizontalMultiLevelHierarchy"/>
    <dgm:cxn modelId="{F932AE68-D5DB-4BE5-8DA2-FB7900CAFC64}" type="presOf" srcId="{1F91D53B-9EFC-4773-8953-7B7024EAB19D}" destId="{79B34845-E245-40CB-AE21-6C847AAC462C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9A3C5169-79FF-47CC-BE89-ACD9CA9E6D61}" type="presOf" srcId="{DDFAB9AF-4879-4D32-BD7E-06E93C583485}" destId="{0AB98EA8-383D-4CBC-8D39-BE0449E662F9}" srcOrd="1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6C767574-A377-4393-90FF-72103706BCA5}" type="presOf" srcId="{109A4165-AAFC-4CA9-ABE2-FFE7A8002E77}" destId="{5BC84525-5153-4B29-899A-62BBC39C4F28}" srcOrd="1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864E4095-A271-4335-8466-D21DD2431F1E}" type="presOf" srcId="{0826768A-71B4-4FE4-B8D8-56F2187EF9C0}" destId="{39055E86-24F0-48B6-B0A2-5E9AB176488F}" srcOrd="1" destOrd="0" presId="urn:microsoft.com/office/officeart/2008/layout/HorizontalMultiLevelHierarchy"/>
    <dgm:cxn modelId="{D748B5A5-7973-46DA-B067-A74B80BA8D13}" type="presOf" srcId="{6BEC6190-2A5B-42DE-8C7B-0049409DC288}" destId="{54FFEB4C-82A2-4691-B714-C24A77AF994F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8D710AB3-E93B-4786-9BAC-130DA150494F}" type="presOf" srcId="{C908178C-20A5-4BA4-A78A-61DFEEEB2A62}" destId="{CEE080B7-9E4D-4D9F-91EF-6CE1EA948A5C}" srcOrd="0" destOrd="0" presId="urn:microsoft.com/office/officeart/2008/layout/HorizontalMultiLevelHierarchy"/>
    <dgm:cxn modelId="{5172E1B4-2D0C-47C7-8D6F-93D51DBCA68A}" type="presOf" srcId="{EEF83E55-B52A-4B83-9A5F-24BC31E83233}" destId="{B29CFD73-1A97-44CA-BDD3-840B4817B10E}" srcOrd="0" destOrd="0" presId="urn:microsoft.com/office/officeart/2008/layout/HorizontalMultiLevelHierarchy"/>
    <dgm:cxn modelId="{7772BAB8-DFF2-41AC-B6A3-AEF448AD32DE}" type="presOf" srcId="{C0BF784D-ADCB-49A8-901D-3A2A1F0D27C9}" destId="{CDC6D1B5-AA61-43C4-A693-7D1C02337C0B}" srcOrd="0" destOrd="0" presId="urn:microsoft.com/office/officeart/2008/layout/HorizontalMultiLevelHierarchy"/>
    <dgm:cxn modelId="{40E162BC-3EFC-4C3E-BFF4-DDEC68D8BE01}" type="presOf" srcId="{DE418D3E-5912-46CA-BB4F-36B332BFB40B}" destId="{7AFD4FCC-D239-4F10-B72C-95833A40454C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FC575AC9-679D-4AED-9E1A-AB968960138F}" type="presOf" srcId="{B6380AAE-AF63-4CFC-A487-8F6645E10726}" destId="{58F9594C-A3E3-4379-8858-89E5E4EEF365}" srcOrd="0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A45466F3-4451-4AB2-9E96-9554EF60ED7E}" type="presOf" srcId="{DE418D3E-5912-46CA-BB4F-36B332BFB40B}" destId="{AB89CE58-C970-45D4-976C-14D11929C355}" srcOrd="1" destOrd="0" presId="urn:microsoft.com/office/officeart/2008/layout/HorizontalMultiLevelHierarchy"/>
    <dgm:cxn modelId="{E15370FD-7DDD-4990-A4F2-EA6D619BE6B4}" type="presOf" srcId="{1F91D53B-9EFC-4773-8953-7B7024EAB19D}" destId="{43EC0078-11E0-4AD0-B79B-6F591CD9CDD2}" srcOrd="1" destOrd="0" presId="urn:microsoft.com/office/officeart/2008/layout/HorizontalMultiLevelHierarchy"/>
    <dgm:cxn modelId="{D9D469B5-F956-4961-92F2-77406C1A5F2A}" type="presParOf" srcId="{CADE58B9-8B10-4F53-B8E9-53488B3CF231}" destId="{0B5306EB-FF2F-4EC9-87B9-AD9834269CD1}" srcOrd="0" destOrd="0" presId="urn:microsoft.com/office/officeart/2008/layout/HorizontalMultiLevelHierarchy"/>
    <dgm:cxn modelId="{326E8EC6-7E30-450F-B447-A8998C5DEC02}" type="presParOf" srcId="{0B5306EB-FF2F-4EC9-87B9-AD9834269CD1}" destId="{CBFB5432-8FA7-472E-ADCE-454D8A3252FE}" srcOrd="0" destOrd="0" presId="urn:microsoft.com/office/officeart/2008/layout/HorizontalMultiLevelHierarchy"/>
    <dgm:cxn modelId="{4CDCD715-64C2-4811-B4C5-3CB73D871A56}" type="presParOf" srcId="{0B5306EB-FF2F-4EC9-87B9-AD9834269CD1}" destId="{4FA4E8DF-A3DC-4C85-A249-9C37B0401D07}" srcOrd="1" destOrd="0" presId="urn:microsoft.com/office/officeart/2008/layout/HorizontalMultiLevelHierarchy"/>
    <dgm:cxn modelId="{E1041D1D-9DB9-4F4B-9B2B-DB8D9AE12C1F}" type="presParOf" srcId="{4FA4E8DF-A3DC-4C85-A249-9C37B0401D07}" destId="{7AFD4FCC-D239-4F10-B72C-95833A40454C}" srcOrd="0" destOrd="0" presId="urn:microsoft.com/office/officeart/2008/layout/HorizontalMultiLevelHierarchy"/>
    <dgm:cxn modelId="{A475D448-BBF5-4A92-B4E3-A26F67905334}" type="presParOf" srcId="{7AFD4FCC-D239-4F10-B72C-95833A40454C}" destId="{AB89CE58-C970-45D4-976C-14D11929C355}" srcOrd="0" destOrd="0" presId="urn:microsoft.com/office/officeart/2008/layout/HorizontalMultiLevelHierarchy"/>
    <dgm:cxn modelId="{0FBC570F-D852-4E37-BEF7-9F58B9D1654E}" type="presParOf" srcId="{4FA4E8DF-A3DC-4C85-A249-9C37B0401D07}" destId="{5377384E-474F-4780-8189-77CA1F00E080}" srcOrd="1" destOrd="0" presId="urn:microsoft.com/office/officeart/2008/layout/HorizontalMultiLevelHierarchy"/>
    <dgm:cxn modelId="{397895A4-C954-404E-A638-B948832E8CA4}" type="presParOf" srcId="{5377384E-474F-4780-8189-77CA1F00E080}" destId="{58F9594C-A3E3-4379-8858-89E5E4EEF365}" srcOrd="0" destOrd="0" presId="urn:microsoft.com/office/officeart/2008/layout/HorizontalMultiLevelHierarchy"/>
    <dgm:cxn modelId="{83613F7C-74E3-4D68-A534-9AEB9760A709}" type="presParOf" srcId="{5377384E-474F-4780-8189-77CA1F00E080}" destId="{2586328F-E063-436D-B535-21F9DD138572}" srcOrd="1" destOrd="0" presId="urn:microsoft.com/office/officeart/2008/layout/HorizontalMultiLevelHierarchy"/>
    <dgm:cxn modelId="{34635A99-E6C6-47EE-BA06-D6EE8DE9BE30}" type="presParOf" srcId="{4FA4E8DF-A3DC-4C85-A249-9C37B0401D07}" destId="{1F2DE504-8BF2-4004-9F6D-13BA0EE7B7F7}" srcOrd="2" destOrd="0" presId="urn:microsoft.com/office/officeart/2008/layout/HorizontalMultiLevelHierarchy"/>
    <dgm:cxn modelId="{5446F4AA-3906-4EA8-8B3B-4E8D3B35328B}" type="presParOf" srcId="{1F2DE504-8BF2-4004-9F6D-13BA0EE7B7F7}" destId="{0AB98EA8-383D-4CBC-8D39-BE0449E662F9}" srcOrd="0" destOrd="0" presId="urn:microsoft.com/office/officeart/2008/layout/HorizontalMultiLevelHierarchy"/>
    <dgm:cxn modelId="{CA7E5F0A-0D83-4EC7-ACF4-01C9021043AA}" type="presParOf" srcId="{4FA4E8DF-A3DC-4C85-A249-9C37B0401D07}" destId="{50CD24CE-1B01-42B1-B55A-FA0B7D6BD7B8}" srcOrd="3" destOrd="0" presId="urn:microsoft.com/office/officeart/2008/layout/HorizontalMultiLevelHierarchy"/>
    <dgm:cxn modelId="{300C3FB3-BEA9-45D8-A985-D0FE7A1B2F53}" type="presParOf" srcId="{50CD24CE-1B01-42B1-B55A-FA0B7D6BD7B8}" destId="{53ADDF70-14FD-4C47-A7D9-0191B9F15DD4}" srcOrd="0" destOrd="0" presId="urn:microsoft.com/office/officeart/2008/layout/HorizontalMultiLevelHierarchy"/>
    <dgm:cxn modelId="{B7F6710D-2054-4D0B-B007-4FDE4186012C}" type="presParOf" srcId="{50CD24CE-1B01-42B1-B55A-FA0B7D6BD7B8}" destId="{8A1F6FFB-A416-4E3B-B02A-97516A5293D4}" srcOrd="1" destOrd="0" presId="urn:microsoft.com/office/officeart/2008/layout/HorizontalMultiLevelHierarchy"/>
    <dgm:cxn modelId="{83CD063D-657B-4233-98F8-493A138A1C17}" type="presParOf" srcId="{4FA4E8DF-A3DC-4C85-A249-9C37B0401D07}" destId="{79B34845-E245-40CB-AE21-6C847AAC462C}" srcOrd="4" destOrd="0" presId="urn:microsoft.com/office/officeart/2008/layout/HorizontalMultiLevelHierarchy"/>
    <dgm:cxn modelId="{365F23DB-7409-44F3-8586-85C554EF26F8}" type="presParOf" srcId="{79B34845-E245-40CB-AE21-6C847AAC462C}" destId="{43EC0078-11E0-4AD0-B79B-6F591CD9CDD2}" srcOrd="0" destOrd="0" presId="urn:microsoft.com/office/officeart/2008/layout/HorizontalMultiLevelHierarchy"/>
    <dgm:cxn modelId="{C2AEC54B-0ACE-4080-88E5-F8523FE125F0}" type="presParOf" srcId="{4FA4E8DF-A3DC-4C85-A249-9C37B0401D07}" destId="{CEEAAF28-AD4C-4C9E-B9F3-262A1C11CDC9}" srcOrd="5" destOrd="0" presId="urn:microsoft.com/office/officeart/2008/layout/HorizontalMultiLevelHierarchy"/>
    <dgm:cxn modelId="{4E57A4FE-A20F-43FC-877B-79B529C210E0}" type="presParOf" srcId="{CEEAAF28-AD4C-4C9E-B9F3-262A1C11CDC9}" destId="{BA18DFEC-E424-4959-BC08-ACAC33849D21}" srcOrd="0" destOrd="0" presId="urn:microsoft.com/office/officeart/2008/layout/HorizontalMultiLevelHierarchy"/>
    <dgm:cxn modelId="{E68B5CF5-B508-4571-98E7-6A749E05B649}" type="presParOf" srcId="{CEEAAF28-AD4C-4C9E-B9F3-262A1C11CDC9}" destId="{6714A944-31A0-4AA7-9D56-7EF5C2E4EF1E}" srcOrd="1" destOrd="0" presId="urn:microsoft.com/office/officeart/2008/layout/HorizontalMultiLevelHierarchy"/>
    <dgm:cxn modelId="{095D335D-1AB6-401C-AE95-7C60561C82A2}" type="presParOf" srcId="{4FA4E8DF-A3DC-4C85-A249-9C37B0401D07}" destId="{54FFEB4C-82A2-4691-B714-C24A77AF994F}" srcOrd="6" destOrd="0" presId="urn:microsoft.com/office/officeart/2008/layout/HorizontalMultiLevelHierarchy"/>
    <dgm:cxn modelId="{8B182613-C7A7-4703-81A2-B7606C634F6E}" type="presParOf" srcId="{54FFEB4C-82A2-4691-B714-C24A77AF994F}" destId="{4EDF6915-844C-44A4-AF3B-2FE4C5EBF258}" srcOrd="0" destOrd="0" presId="urn:microsoft.com/office/officeart/2008/layout/HorizontalMultiLevelHierarchy"/>
    <dgm:cxn modelId="{8253048E-BBB7-4D2C-BD53-B84CCA4A1410}" type="presParOf" srcId="{4FA4E8DF-A3DC-4C85-A249-9C37B0401D07}" destId="{EC14AFD8-33C1-497C-B3D7-EB3CAD915479}" srcOrd="7" destOrd="0" presId="urn:microsoft.com/office/officeart/2008/layout/HorizontalMultiLevelHierarchy"/>
    <dgm:cxn modelId="{C85ADE7F-231B-4624-8D59-714FE2343D5B}" type="presParOf" srcId="{EC14AFD8-33C1-497C-B3D7-EB3CAD915479}" destId="{CB383B83-F1D3-49FC-A8D3-799CA74BA11A}" srcOrd="0" destOrd="0" presId="urn:microsoft.com/office/officeart/2008/layout/HorizontalMultiLevelHierarchy"/>
    <dgm:cxn modelId="{6BAE3755-4BAE-4E3C-99D0-F7A551A2D375}" type="presParOf" srcId="{EC14AFD8-33C1-497C-B3D7-EB3CAD915479}" destId="{5269DD66-95AE-4AC8-8509-05886259CD81}" srcOrd="1" destOrd="0" presId="urn:microsoft.com/office/officeart/2008/layout/HorizontalMultiLevelHierarchy"/>
    <dgm:cxn modelId="{144167D8-5D63-4286-8B9A-3487F725DA13}" type="presParOf" srcId="{4FA4E8DF-A3DC-4C85-A249-9C37B0401D07}" destId="{72A50179-CB82-43C8-A2BF-B423803BC77A}" srcOrd="8" destOrd="0" presId="urn:microsoft.com/office/officeart/2008/layout/HorizontalMultiLevelHierarchy"/>
    <dgm:cxn modelId="{45BDE77C-CC8A-4455-8D2B-E6B0D43135E0}" type="presParOf" srcId="{72A50179-CB82-43C8-A2BF-B423803BC77A}" destId="{5BC84525-5153-4B29-899A-62BBC39C4F28}" srcOrd="0" destOrd="0" presId="urn:microsoft.com/office/officeart/2008/layout/HorizontalMultiLevelHierarchy"/>
    <dgm:cxn modelId="{0C2C9085-BC45-419E-9295-AB5776CDAB34}" type="presParOf" srcId="{4FA4E8DF-A3DC-4C85-A249-9C37B0401D07}" destId="{5845A218-36A9-4119-BE9A-766E24CA6D55}" srcOrd="9" destOrd="0" presId="urn:microsoft.com/office/officeart/2008/layout/HorizontalMultiLevelHierarchy"/>
    <dgm:cxn modelId="{098D760C-BD93-47EE-8DDC-52FD32C575F7}" type="presParOf" srcId="{5845A218-36A9-4119-BE9A-766E24CA6D55}" destId="{B29CFD73-1A97-44CA-BDD3-840B4817B10E}" srcOrd="0" destOrd="0" presId="urn:microsoft.com/office/officeart/2008/layout/HorizontalMultiLevelHierarchy"/>
    <dgm:cxn modelId="{B6D63138-0667-462A-80BB-2D7CC687E7CD}" type="presParOf" srcId="{5845A218-36A9-4119-BE9A-766E24CA6D55}" destId="{9F12BBFE-21C2-43AF-A8E7-7ACAABCF5997}" srcOrd="1" destOrd="0" presId="urn:microsoft.com/office/officeart/2008/layout/HorizontalMultiLevelHierarchy"/>
    <dgm:cxn modelId="{94534AA3-9753-4753-8928-13AF808B5128}" type="presParOf" srcId="{4FA4E8DF-A3DC-4C85-A249-9C37B0401D07}" destId="{CEE080B7-9E4D-4D9F-91EF-6CE1EA948A5C}" srcOrd="10" destOrd="0" presId="urn:microsoft.com/office/officeart/2008/layout/HorizontalMultiLevelHierarchy"/>
    <dgm:cxn modelId="{E4940AF2-0C77-4BDA-BCA4-6353450EA650}" type="presParOf" srcId="{CEE080B7-9E4D-4D9F-91EF-6CE1EA948A5C}" destId="{FF51ED03-5708-48A2-ADBA-9E3E885707DF}" srcOrd="0" destOrd="0" presId="urn:microsoft.com/office/officeart/2008/layout/HorizontalMultiLevelHierarchy"/>
    <dgm:cxn modelId="{3903FDA2-469F-4A54-8315-43E6170A555C}" type="presParOf" srcId="{4FA4E8DF-A3DC-4C85-A249-9C37B0401D07}" destId="{65B27094-0F88-40AF-A04F-71168263825A}" srcOrd="11" destOrd="0" presId="urn:microsoft.com/office/officeart/2008/layout/HorizontalMultiLevelHierarchy"/>
    <dgm:cxn modelId="{872A1A3E-4666-44C0-A370-53C8B5A05E81}" type="presParOf" srcId="{65B27094-0F88-40AF-A04F-71168263825A}" destId="{343AFCDD-B5B1-4DE8-92DD-A7854BC9DF9C}" srcOrd="0" destOrd="0" presId="urn:microsoft.com/office/officeart/2008/layout/HorizontalMultiLevelHierarchy"/>
    <dgm:cxn modelId="{C50F5447-9338-4F23-8E72-33ACB48E9A08}" type="presParOf" srcId="{65B27094-0F88-40AF-A04F-71168263825A}" destId="{FFAE1EDB-691C-4823-AEE3-937CEE1546FF}" srcOrd="1" destOrd="0" presId="urn:microsoft.com/office/officeart/2008/layout/HorizontalMultiLevelHierarchy"/>
    <dgm:cxn modelId="{5E21CA8B-6B35-408B-89C7-BC2B42D643D8}" type="presParOf" srcId="{4FA4E8DF-A3DC-4C85-A249-9C37B0401D07}" destId="{CDC6D1B5-AA61-43C4-A693-7D1C02337C0B}" srcOrd="12" destOrd="0" presId="urn:microsoft.com/office/officeart/2008/layout/HorizontalMultiLevelHierarchy"/>
    <dgm:cxn modelId="{448568D5-C3E6-4941-9151-4DA6D055B8CF}" type="presParOf" srcId="{CDC6D1B5-AA61-43C4-A693-7D1C02337C0B}" destId="{12687956-B6BF-45E6-A4B7-047C7ACA8166}" srcOrd="0" destOrd="0" presId="urn:microsoft.com/office/officeart/2008/layout/HorizontalMultiLevelHierarchy"/>
    <dgm:cxn modelId="{A35196A5-51D3-4978-A0F5-F316D6CE2C06}" type="presParOf" srcId="{4FA4E8DF-A3DC-4C85-A249-9C37B0401D07}" destId="{F5B937AF-5C2B-4D5F-BA77-7E42483D9165}" srcOrd="13" destOrd="0" presId="urn:microsoft.com/office/officeart/2008/layout/HorizontalMultiLevelHierarchy"/>
    <dgm:cxn modelId="{C1B041E9-AE4D-4097-BBB0-2F66799C4F94}" type="presParOf" srcId="{F5B937AF-5C2B-4D5F-BA77-7E42483D9165}" destId="{F4E32954-5BCB-4F8D-9A37-BF4063F0BAF1}" srcOrd="0" destOrd="0" presId="urn:microsoft.com/office/officeart/2008/layout/HorizontalMultiLevelHierarchy"/>
    <dgm:cxn modelId="{9CAFCEE5-3143-4EE2-A573-E68C98311BD5}" type="presParOf" srcId="{F5B937AF-5C2B-4D5F-BA77-7E42483D9165}" destId="{3D2308DC-855F-4F53-9EC2-D38104D917DC}" srcOrd="1" destOrd="0" presId="urn:microsoft.com/office/officeart/2008/layout/HorizontalMultiLevelHierarchy"/>
    <dgm:cxn modelId="{48855576-A37D-42E6-9363-AA47A60F706F}" type="presParOf" srcId="{4FA4E8DF-A3DC-4C85-A249-9C37B0401D07}" destId="{7CA97C18-050B-44D0-923D-95C60181D479}" srcOrd="14" destOrd="0" presId="urn:microsoft.com/office/officeart/2008/layout/HorizontalMultiLevelHierarchy"/>
    <dgm:cxn modelId="{1E7FAD91-DFA4-48A1-AE7A-2B88E454B06F}" type="presParOf" srcId="{7CA97C18-050B-44D0-923D-95C60181D479}" destId="{39055E86-24F0-48B6-B0A2-5E9AB176488F}" srcOrd="0" destOrd="0" presId="urn:microsoft.com/office/officeart/2008/layout/HorizontalMultiLevelHierarchy"/>
    <dgm:cxn modelId="{64E6E13F-97B8-4E02-B87F-5494FB3BE103}" type="presParOf" srcId="{4FA4E8DF-A3DC-4C85-A249-9C37B0401D07}" destId="{89074491-21AF-494D-BC30-4F2F0F278ACE}" srcOrd="15" destOrd="0" presId="urn:microsoft.com/office/officeart/2008/layout/HorizontalMultiLevelHierarchy"/>
    <dgm:cxn modelId="{9BE716AB-22DA-44A1-8B31-01B00D38DD71}" type="presParOf" srcId="{89074491-21AF-494D-BC30-4F2F0F278ACE}" destId="{E903B2F5-E1C2-4011-A0E9-841199ED873F}" srcOrd="0" destOrd="0" presId="urn:microsoft.com/office/officeart/2008/layout/HorizontalMultiLevelHierarchy"/>
    <dgm:cxn modelId="{3DE1CB08-89DF-4FD4-83FC-2C909299A4D2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315907" y="2951235"/>
          <a:ext cx="593382" cy="255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557729"/>
              </a:lnTo>
              <a:lnTo>
                <a:pt x="593382" y="25577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6957" y="4164458"/>
        <a:ext cx="131282" cy="131282"/>
      </dsp:txXfrm>
    </dsp:sp>
    <dsp:sp modelId="{CDC6D1B5-AA61-43C4-A693-7D1C02337C0B}">
      <dsp:nvSpPr>
        <dsp:cNvPr id="0" name=""/>
        <dsp:cNvSpPr/>
      </dsp:nvSpPr>
      <dsp:spPr>
        <a:xfrm>
          <a:off x="1315907" y="2951235"/>
          <a:ext cx="593382" cy="1823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823491"/>
              </a:lnTo>
              <a:lnTo>
                <a:pt x="593382" y="18234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564658" y="3815040"/>
        <a:ext cx="95880" cy="95880"/>
      </dsp:txXfrm>
    </dsp:sp>
    <dsp:sp modelId="{CEE080B7-9E4D-4D9F-91EF-6CE1EA948A5C}">
      <dsp:nvSpPr>
        <dsp:cNvPr id="0" name=""/>
        <dsp:cNvSpPr/>
      </dsp:nvSpPr>
      <dsp:spPr>
        <a:xfrm>
          <a:off x="1315907" y="2951235"/>
          <a:ext cx="593382" cy="1062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062987"/>
              </a:lnTo>
              <a:lnTo>
                <a:pt x="593382" y="10629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82163" y="3452294"/>
        <a:ext cx="60869" cy="60869"/>
      </dsp:txXfrm>
    </dsp:sp>
    <dsp:sp modelId="{72A50179-CB82-43C8-A2BF-B423803BC77A}">
      <dsp:nvSpPr>
        <dsp:cNvPr id="0" name=""/>
        <dsp:cNvSpPr/>
      </dsp:nvSpPr>
      <dsp:spPr>
        <a:xfrm>
          <a:off x="1315907" y="2951235"/>
          <a:ext cx="593382" cy="289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89507"/>
              </a:lnTo>
              <a:lnTo>
                <a:pt x="593382" y="289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6092" y="3079483"/>
        <a:ext cx="33012" cy="33012"/>
      </dsp:txXfrm>
    </dsp:sp>
    <dsp:sp modelId="{54FFEB4C-82A2-4691-B714-C24A77AF994F}">
      <dsp:nvSpPr>
        <dsp:cNvPr id="0" name=""/>
        <dsp:cNvSpPr/>
      </dsp:nvSpPr>
      <dsp:spPr>
        <a:xfrm>
          <a:off x="1315907" y="2493526"/>
          <a:ext cx="593382" cy="457708"/>
        </a:xfrm>
        <a:custGeom>
          <a:avLst/>
          <a:gdLst/>
          <a:ahLst/>
          <a:cxnLst/>
          <a:rect l="0" t="0" r="0" b="0"/>
          <a:pathLst>
            <a:path>
              <a:moveTo>
                <a:pt x="0" y="457708"/>
              </a:moveTo>
              <a:lnTo>
                <a:pt x="296691" y="457708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3863" y="2703646"/>
        <a:ext cx="37469" cy="37469"/>
      </dsp:txXfrm>
    </dsp:sp>
    <dsp:sp modelId="{79B34845-E245-40CB-AE21-6C847AAC462C}">
      <dsp:nvSpPr>
        <dsp:cNvPr id="0" name=""/>
        <dsp:cNvSpPr/>
      </dsp:nvSpPr>
      <dsp:spPr>
        <a:xfrm>
          <a:off x="1315907" y="1756429"/>
          <a:ext cx="593382" cy="1194806"/>
        </a:xfrm>
        <a:custGeom>
          <a:avLst/>
          <a:gdLst/>
          <a:ahLst/>
          <a:cxnLst/>
          <a:rect l="0" t="0" r="0" b="0"/>
          <a:pathLst>
            <a:path>
              <a:moveTo>
                <a:pt x="0" y="1194806"/>
              </a:moveTo>
              <a:lnTo>
                <a:pt x="296691" y="1194806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79247" y="2320481"/>
        <a:ext cx="66702" cy="66702"/>
      </dsp:txXfrm>
    </dsp:sp>
    <dsp:sp modelId="{1F2DE504-8BF2-4004-9F6D-13BA0EE7B7F7}">
      <dsp:nvSpPr>
        <dsp:cNvPr id="0" name=""/>
        <dsp:cNvSpPr/>
      </dsp:nvSpPr>
      <dsp:spPr>
        <a:xfrm>
          <a:off x="1315907" y="1019331"/>
          <a:ext cx="593382" cy="1931903"/>
        </a:xfrm>
        <a:custGeom>
          <a:avLst/>
          <a:gdLst/>
          <a:ahLst/>
          <a:cxnLst/>
          <a:rect l="0" t="0" r="0" b="0"/>
          <a:pathLst>
            <a:path>
              <a:moveTo>
                <a:pt x="0" y="1931903"/>
              </a:moveTo>
              <a:lnTo>
                <a:pt x="296691" y="1931903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62074" y="1934759"/>
        <a:ext cx="101048" cy="101048"/>
      </dsp:txXfrm>
    </dsp:sp>
    <dsp:sp modelId="{7AFD4FCC-D239-4F10-B72C-95833A40454C}">
      <dsp:nvSpPr>
        <dsp:cNvPr id="0" name=""/>
        <dsp:cNvSpPr/>
      </dsp:nvSpPr>
      <dsp:spPr>
        <a:xfrm>
          <a:off x="1315907" y="282234"/>
          <a:ext cx="593382" cy="2669000"/>
        </a:xfrm>
        <a:custGeom>
          <a:avLst/>
          <a:gdLst/>
          <a:ahLst/>
          <a:cxnLst/>
          <a:rect l="0" t="0" r="0" b="0"/>
          <a:pathLst>
            <a:path>
              <a:moveTo>
                <a:pt x="0" y="2669000"/>
              </a:moveTo>
              <a:lnTo>
                <a:pt x="296691" y="2669000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4244" y="1548380"/>
        <a:ext cx="136708" cy="136708"/>
      </dsp:txXfrm>
    </dsp:sp>
    <dsp:sp modelId="{CBFB5432-8FA7-472E-ADCE-454D8A3252FE}">
      <dsp:nvSpPr>
        <dsp:cNvPr id="0" name=""/>
        <dsp:cNvSpPr/>
      </dsp:nvSpPr>
      <dsp:spPr>
        <a:xfrm rot="16200000">
          <a:off x="-1797999" y="2331380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1 </a:t>
          </a:r>
          <a:r>
            <a:rPr lang="ru-RU" sz="1600" b="1" kern="1200" dirty="0" err="1">
              <a:solidFill>
                <a:schemeClr val="tx1"/>
              </a:solidFill>
            </a:rPr>
            <a:t>қаңтардан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бастап</a:t>
          </a:r>
          <a:r>
            <a:rPr lang="ru-RU" sz="1600" b="1" kern="1200" dirty="0">
              <a:solidFill>
                <a:schemeClr val="tx1"/>
              </a:solidFill>
            </a:rPr>
            <a:t> 31 </a:t>
          </a:r>
          <a:r>
            <a:rPr lang="ru-RU" sz="1600" b="1" kern="1200" dirty="0" err="1">
              <a:solidFill>
                <a:schemeClr val="tx1"/>
              </a:solidFill>
            </a:rPr>
            <a:t>желтоқсанға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дейін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бюджеттің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атқарылуы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</a:p>
      </dsp:txBody>
      <dsp:txXfrm>
        <a:off x="-1797999" y="2331380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1)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2) </a:t>
          </a:r>
          <a:r>
            <a:rPr lang="ru-RU" sz="1300" b="1" kern="1200" dirty="0" err="1">
              <a:solidFill>
                <a:schemeClr val="tx1"/>
              </a:solidFill>
            </a:rPr>
            <a:t>Республикалық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заң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және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жергілікті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шешім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3) </a:t>
          </a:r>
          <a:r>
            <a:rPr lang="kk-KZ" sz="1300" b="1" kern="1200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4)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органның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бағдарламалары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5) </a:t>
          </a:r>
          <a:r>
            <a:rPr lang="kk-KZ" sz="1300" b="1" kern="1200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6)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әкімшілерінің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7)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мекемелердің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жеке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8)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сәйкес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атқарылу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тәртібін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айқындайтын</a:t>
          </a:r>
          <a:r>
            <a:rPr lang="ru-RU" sz="1300" b="1" kern="1200" dirty="0">
              <a:solidFill>
                <a:schemeClr val="tx1"/>
              </a:solidFill>
            </a:rPr>
            <a:t> НҚА </a:t>
          </a: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B50CAD-40CB-4DF1-82D8-0458C9A3B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22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03F661-9686-4D58-AF39-D32969FAE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51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A6522-8437-4767-9AF4-18C3F44DD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571D0-ED65-4E97-9DE7-6D1643EBE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3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5226-32A4-442F-9BF3-7A783F2A2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8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5F8A-F94D-4D80-A134-A339F7593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47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99D-3A4A-4106-B31E-6D1D06CB0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561B0-6273-4A6D-8271-8D02ACF2B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83385-F801-4B66-AE80-A6512FE8F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0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3B357-6BE2-4757-881A-33DA121BC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A16DD-B95D-4A42-AE0B-0C07AC956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0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BC27-7334-4D66-8F84-96AF98F4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6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E7263-413C-47C2-B3D6-AC4863828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0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22360F-5493-4443-8F97-D38430575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3641" r:id="rId1"/>
    <p:sldLayoutId id="2147523642" r:id="rId2"/>
    <p:sldLayoutId id="2147523643" r:id="rId3"/>
    <p:sldLayoutId id="2147523644" r:id="rId4"/>
    <p:sldLayoutId id="2147523645" r:id="rId5"/>
    <p:sldLayoutId id="2147523646" r:id="rId6"/>
    <p:sldLayoutId id="2147523647" r:id="rId7"/>
    <p:sldLayoutId id="2147523648" r:id="rId8"/>
    <p:sldLayoutId id="2147523649" r:id="rId9"/>
    <p:sldLayoutId id="2147523650" r:id="rId10"/>
    <p:sldLayoutId id="21475236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altLang="ru-RU" sz="6000" b="1" dirty="0">
                <a:solidFill>
                  <a:srgbClr val="0000FF"/>
                </a:solidFill>
              </a:rPr>
              <a:t>Уәлиханов ауданы</a:t>
            </a:r>
            <a:br>
              <a:rPr lang="kk-KZ" altLang="ru-RU" sz="6000" b="1" dirty="0">
                <a:solidFill>
                  <a:srgbClr val="0000FF"/>
                </a:solidFill>
              </a:rPr>
            </a:b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бюджеттің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атқарылуы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1.04.2026 ж.</a:t>
            </a:r>
            <a:endParaRPr lang="ru-RU" sz="60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7155894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Бюджеттің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құжаттар</a:t>
            </a:r>
            <a:br>
              <a:rPr lang="ru-RU" sz="2000" b="1" dirty="0">
                <a:latin typeface="Calibri" pitchFamily="34" charset="0"/>
              </a:rPr>
            </a:br>
            <a:endParaRPr lang="ru-RU" sz="2000" b="1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886200" y="30480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кірістер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26027808"/>
              </p:ext>
            </p:extLst>
          </p:nvPr>
        </p:nvGraphicFramePr>
        <p:xfrm>
          <a:off x="233363" y="1290638"/>
          <a:ext cx="8758238" cy="5329016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4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 БАРЛЫҒЫ: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783,119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641,245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666,9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5 065,305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1 117,294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1 156,902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СК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ескерілетін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228,827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213,992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286,7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302,060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339,959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11,788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18,194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10,028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Қарыздар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768,794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кредиттерді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өтеу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8,843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11,135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11,858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Трансферттер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-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533,661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397,923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355,1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3 078,746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795,057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795,057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7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Субвенция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254,379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95,429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285,7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1 280,106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359,099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359,099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РБ НТ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279,282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302,494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1 798,640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279,282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99,214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1 327,288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435,958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даму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203,280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471,352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208963" y="10334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4216" name="AutoShape 17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17" name="Picture 176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2550"/>
            <a:ext cx="129857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18" name="Picture 17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1524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886200" y="76200"/>
            <a:ext cx="5029200" cy="11430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емес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түсімдердің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капиталды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сатудан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түскен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1200" i="1" dirty="0">
                <a:solidFill>
                  <a:srgbClr val="0033CC"/>
                </a:solidFill>
              </a:rPr>
              <a:t>(</a:t>
            </a:r>
            <a:r>
              <a:rPr lang="ru-RU" altLang="ru-RU" sz="1200" i="1" dirty="0" err="1">
                <a:solidFill>
                  <a:srgbClr val="0033CC"/>
                </a:solidFill>
              </a:rPr>
              <a:t>түсім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көздері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1200" i="1" dirty="0">
                <a:solidFill>
                  <a:srgbClr val="0033CC"/>
                </a:solidFill>
              </a:rPr>
              <a:t>)</a:t>
            </a:r>
            <a:endParaRPr lang="ru-RU" sz="1200" i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8229661"/>
              </p:ext>
            </p:extLst>
          </p:nvPr>
        </p:nvGraphicFramePr>
        <p:xfrm>
          <a:off x="152400" y="1439557"/>
          <a:ext cx="8839201" cy="5516859"/>
        </p:xfrm>
        <a:graphic>
          <a:graphicData uri="http://schemas.openxmlformats.org/drawingml/2006/table">
            <a:tbl>
              <a:tblPr/>
              <a:tblGrid>
                <a:gridCol w="278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04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1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240,615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232,187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301,1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1 175,134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310,379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349,987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1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228,827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213,992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287,6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302,060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339,959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8,058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21,491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737,303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204,762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185,414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118,251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106,796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130,8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52,758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58,924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90,4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200,662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89,319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Тауарларға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жұмыстарға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шк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48,482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22,327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182,960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54,658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62,718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баж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1,277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4,454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2,508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1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8,337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6,556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7,810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меншіктен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3,758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3,234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2,988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3,137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Айыппұл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өсімпұл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санкция,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өндіріп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0,278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0,344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4,507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3,044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4,822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алудан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59691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Негізгі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капиталды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1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1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3,451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11,638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0,510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9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мүлікті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0,766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0,328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4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Жерді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2,685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4,434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153400" y="1219200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</a:t>
            </a:r>
            <a:r>
              <a:rPr lang="kk-KZ" sz="1050" i="1" dirty="0">
                <a:solidFill>
                  <a:srgbClr val="0000FF"/>
                </a:solidFill>
              </a:rPr>
              <a:t>ң</a:t>
            </a:r>
            <a:r>
              <a:rPr lang="ru-RU" sz="1050" i="1" dirty="0" err="1">
                <a:solidFill>
                  <a:srgbClr val="0000FF"/>
                </a:solidFill>
              </a:rPr>
              <a:t>ге</a:t>
            </a:r>
            <a:endParaRPr lang="ru-RU" sz="1050" i="1" dirty="0"/>
          </a:p>
        </p:txBody>
      </p:sp>
      <p:pic>
        <p:nvPicPr>
          <p:cNvPr id="5290" name="Picture 170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"/>
            <a:ext cx="1431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1" name="Picture 17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190500"/>
            <a:ext cx="1323107" cy="992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3927475" y="17833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110014"/>
              </p:ext>
            </p:extLst>
          </p:nvPr>
        </p:nvGraphicFramePr>
        <p:xfrm>
          <a:off x="161925" y="1219200"/>
          <a:ext cx="8753475" cy="5097291"/>
        </p:xfrm>
        <a:graphic>
          <a:graphicData uri="http://schemas.openxmlformats.org/drawingml/2006/table">
            <a:tbl>
              <a:tblPr/>
              <a:tblGrid>
                <a:gridCol w="2464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0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1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Шығыстардың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883,749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809,835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4 561,471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972,840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951,157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Жалпы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сипаттағы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</a:t>
                      </a:r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216,186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247,371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1 258,383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352,349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350,473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Қорғаныс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5,091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43,432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5,179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99,615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73,399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80,293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274,009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91,971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91,859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үй-коммуналдық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16,118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110,36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1 005,594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2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123,815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169,205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181,8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151,970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су,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орман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балық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11,535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9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Көлік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коммуникация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405,905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34,5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645,626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237,221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237,22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Басқалар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3,807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125,37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327,091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94,772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75,97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056563" y="9572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6274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75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276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7325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77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6AE54-A401-4E76-ADBF-3176FF85D1D7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9219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214312"/>
            <a:ext cx="4724400" cy="11842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көмек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қамсыздандыру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шараларды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 err="1">
                <a:solidFill>
                  <a:srgbClr val="0033CC"/>
                </a:solidFill>
              </a:rPr>
              <a:t>ске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br>
              <a:rPr lang="ru-RU" sz="2000" b="1" dirty="0">
                <a:solidFill>
                  <a:srgbClr val="0000FF"/>
                </a:solidFill>
                <a:latin typeface="+mn-lt"/>
              </a:rPr>
            </a:b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734702135"/>
              </p:ext>
            </p:extLst>
          </p:nvPr>
        </p:nvGraphicFramePr>
        <p:xfrm>
          <a:off x="233363" y="1600200"/>
          <a:ext cx="8758238" cy="3800769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42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1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99,615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73,399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274,009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91,971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91,859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4,958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5,338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75,704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47,465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51,95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170,954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65,165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65,054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18,953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20,597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85,055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24,905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306" name="Picture 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313"/>
            <a:ext cx="13573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7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4476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B5EF-41D6-45DE-AAE2-F2E261578300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10243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92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900" y="-52033"/>
            <a:ext cx="48006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Мәдениет</a:t>
            </a:r>
            <a:r>
              <a:rPr lang="ru-RU" altLang="ru-RU" sz="2000" b="1" dirty="0">
                <a:solidFill>
                  <a:srgbClr val="0033CC"/>
                </a:solidFill>
              </a:rPr>
              <a:t>, спорт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ақпараттық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кеңістік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іс-шараларды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іске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16835879"/>
              </p:ext>
            </p:extLst>
          </p:nvPr>
        </p:nvGraphicFramePr>
        <p:xfrm>
          <a:off x="195262" y="1275128"/>
          <a:ext cx="8758238" cy="4341511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03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1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шығыстары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123,815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169,205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181,8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152,213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151,970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5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15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55,219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65,43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77,3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522,200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83,211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83,18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Жергілікті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деңгейде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23,667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31,16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232,411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10,927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12,433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20,920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7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157,442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29,275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12,336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Спорт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23,185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32,199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35,9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163,048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38,088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38,087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кеңістікті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ұйымдастыру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16,136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59,239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60,5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19,151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18,948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8112918" y="916299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28600"/>
            <a:ext cx="48768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1800" b="1" dirty="0" err="1">
                <a:solidFill>
                  <a:srgbClr val="0033CC"/>
                </a:solidFill>
              </a:rPr>
              <a:t>Тұрғын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үй-коммуналдық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шаруашылыққа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endParaRPr lang="ru-RU" altLang="ru-RU" sz="18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2531302629"/>
              </p:ext>
            </p:extLst>
          </p:nvPr>
        </p:nvGraphicFramePr>
        <p:xfrm>
          <a:off x="266700" y="1776762"/>
          <a:ext cx="8610599" cy="5036096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0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16,118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110,360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44,1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1 005,594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29,495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29,122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7,179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752,907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үйлерін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3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Коммуналдық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95,565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20,913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163,406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16,643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16,330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сумен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жабдықтау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су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бұру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жүйелерін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93,038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125,500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9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Елді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мекендерді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8,639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9,294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21,2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көшелерді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жарықтандыру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мен </a:t>
                      </a:r>
                      <a:r>
                        <a:rPr lang="ru-RU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электр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kk-KZ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қуатына төлеу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6,541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7,956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2,098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3440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санитариялық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жағдайларды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8,450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4020718"/>
                  </a:ext>
                </a:extLst>
              </a:tr>
              <a:tr h="276371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Зираттарды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күтіп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ұстау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туыстары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табылмаған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мәйіттерді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жерлеу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50784747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85725"/>
            <a:ext cx="4516438" cy="130810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Көлік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инфрақұрылымымен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қамтамасыз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етуге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коммуникацияға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089802223"/>
              </p:ext>
            </p:extLst>
          </p:nvPr>
        </p:nvGraphicFramePr>
        <p:xfrm>
          <a:off x="381000" y="1670050"/>
          <a:ext cx="8610599" cy="4511661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9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405,905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69,840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34,4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783,608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331,993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313,190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5,284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14,208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Жолаушылар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тасымалын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субсидиялау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15,446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9,300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10,632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576,306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263,979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3005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-Ел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бесігі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жобасы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шеңберінде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ауылының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127,342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137,982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5725"/>
            <a:ext cx="4592638" cy="157003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Ауыл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орман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шаруашылығына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қоршаған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ортаны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жануарлар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әлемін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қорғауға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57637347"/>
              </p:ext>
            </p:extLst>
          </p:nvPr>
        </p:nvGraphicFramePr>
        <p:xfrm>
          <a:off x="381000" y="1670050"/>
          <a:ext cx="8610599" cy="2965580"/>
        </p:xfrm>
        <a:graphic>
          <a:graphicData uri="http://schemas.openxmlformats.org/drawingml/2006/table">
            <a:tbl>
              <a:tblPr/>
              <a:tblGrid>
                <a:gridCol w="259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 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(1.04)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11,535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9,200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9,639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9,364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KZ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қатынастары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5,756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6,989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35,755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7,292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7,041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Мамандарға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көрсету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  <a:p>
                      <a:pPr algn="l" fontAlgn="ctr"/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5,779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88,577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2,324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20924</TotalTime>
  <Words>1366</Words>
  <Application>Microsoft Office PowerPoint</Application>
  <PresentationFormat>Экран (4:3)</PresentationFormat>
  <Paragraphs>756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Бюджеттің атқарылуы бойынша негізгі құжаттар </vt:lpstr>
      <vt:lpstr>Уәлиханов ауданының бюджеті  кірістер бойынша атқарылуы</vt:lpstr>
      <vt:lpstr>Салықтық, салықтық емес түсімдердің атқарылуы, негізгі капиталды сатудан түскен түсімдер  (түсім көздері бойынша)</vt:lpstr>
      <vt:lpstr>Уәлиханов ауданының бюджеті шығыстар бойынша атқарылуы</vt:lpstr>
      <vt:lpstr>Әлеуметтiк көмек және әлеуметтiк қамсыздандыру саласындағы шараларды iске асыруға арналған шығыстар </vt:lpstr>
      <vt:lpstr>Мәдениет, спорт және ақпараттық кеңістік саласындағы іс-шараларды іске асыруға арналған шығыстар</vt:lpstr>
      <vt:lpstr>Тұрғын үй-коммуналдық шаруашылыққа арналған шығыстар</vt:lpstr>
      <vt:lpstr>Көлік инфрақұрылымымен қамтамасыз етуге және коммуникацияға арналған шығыстар</vt:lpstr>
      <vt:lpstr>Ауыл, орман шаруашылығына, қоршаған ортаны және жануарлар әлемін қорғауға арналған шығыстар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935</cp:revision>
  <cp:lastPrinted>2018-01-17T11:24:42Z</cp:lastPrinted>
  <dcterms:created xsi:type="dcterms:W3CDTF">1601-01-01T00:00:00Z</dcterms:created>
  <dcterms:modified xsi:type="dcterms:W3CDTF">2026-08-18T06:43:51Z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