
<file path=[Content_Types].xml><?xml version="1.0" encoding="utf-8"?>
<Types xmlns="http://schemas.openxmlformats.org/package/2006/content-types">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1.xml" ContentType="application/vnd.openxmlformats-officedocument.drawingml.diagramData+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5" r:id="rId3"/>
    <p:sldId id="264" r:id="rId4"/>
    <p:sldId id="262" r:id="rId5"/>
    <p:sldId id="261" r:id="rId6"/>
    <p:sldId id="263" r:id="rId7"/>
    <p:sldId id="266" r:id="rId8"/>
    <p:sldId id="278" r:id="rId9"/>
    <p:sldId id="268" r:id="rId10"/>
    <p:sldId id="273" r:id="rId11"/>
    <p:sldId id="274" r:id="rId12"/>
    <p:sldId id="298" r:id="rId13"/>
    <p:sldId id="299" r:id="rId14"/>
    <p:sldId id="27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5F6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15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15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70,5</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70,0</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a:t>
          </a:r>
          <a:r>
            <a:rPr lang="kk-KZ" sz="1800" b="1" dirty="0" smtClean="0">
              <a:latin typeface="Times New Roman" pitchFamily="18" charset="0"/>
              <a:cs typeface="Times New Roman" pitchFamily="18" charset="0"/>
            </a:rPr>
            <a:t>79,0</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–14,0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16,9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15,4</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723.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723.</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723.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11,9</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13,1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14,4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65,2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19,0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20,9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NeighborX="7609" custLinFactNeighborY="15488">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a:t>
          </a:r>
          <a:r>
            <a:rPr lang="kk-KZ" sz="2000" b="1" dirty="0" smtClean="0">
              <a:latin typeface="Times New Roman" pitchFamily="18" charset="0"/>
              <a:cs typeface="Times New Roman" pitchFamily="18" charset="0"/>
            </a:rPr>
            <a:t>–7</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6</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352,2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–376,9</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403,3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5258"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7455"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6413"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325,3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–237,6</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237,6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0211"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2840"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6246"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6302"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0DC8F9C2-61AE-4130-BA72-70DC90C77BD6}" type="presOf" srcId="{B48AD8FB-E4AB-48F4-A752-D82CCB6634F8}" destId="{831CC9CD-433E-4936-B4D5-991E64FFFEEC}" srcOrd="0" destOrd="0" presId="urn:microsoft.com/office/officeart/2005/8/layout/pyramid2"/>
    <dgm:cxn modelId="{FCCED299-749E-425F-8523-3E6EB12D41A2}" type="presOf" srcId="{390E4B67-35DA-4271-A37D-400B32D75263}" destId="{4B1831F8-D077-40E2-AA43-4E3D4067F89F}" srcOrd="0" destOrd="0" presId="urn:microsoft.com/office/officeart/2005/8/layout/pyramid2"/>
    <dgm:cxn modelId="{49157E77-DEF6-4200-8253-6D6E81561716}" type="presOf" srcId="{A9A1123D-4872-4E6E-A9BD-A5B92F3A5CA9}" destId="{B4429D22-0500-42FA-9000-D9E17D3537C1}" srcOrd="0" destOrd="0" presId="urn:microsoft.com/office/officeart/2005/8/layout/pyramid2"/>
    <dgm:cxn modelId="{5F9189AD-D34A-42AD-9D5D-AF8B5C6ADAFB}"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C25B3CA4-D957-4D28-8686-EC6CE27FB416}" type="presParOf" srcId="{C7CBC296-D76B-47EA-AFBA-F5BD5F4124DB}" destId="{84872534-8612-4087-A06F-DB9304776EAA}" srcOrd="0" destOrd="0" presId="urn:microsoft.com/office/officeart/2005/8/layout/pyramid2"/>
    <dgm:cxn modelId="{D879EA84-43FB-4344-988F-31A0FBF017BD}" type="presParOf" srcId="{C7CBC296-D76B-47EA-AFBA-F5BD5F4124DB}" destId="{E063AA2C-4510-439F-A4B1-DFD86845EA46}" srcOrd="1" destOrd="0" presId="urn:microsoft.com/office/officeart/2005/8/layout/pyramid2"/>
    <dgm:cxn modelId="{2CD08CB2-6BD5-4153-8D48-B8A584AC3BBC}" type="presParOf" srcId="{E063AA2C-4510-439F-A4B1-DFD86845EA46}" destId="{4B1831F8-D077-40E2-AA43-4E3D4067F89F}" srcOrd="0" destOrd="0" presId="urn:microsoft.com/office/officeart/2005/8/layout/pyramid2"/>
    <dgm:cxn modelId="{E658EA65-3CDB-4379-9F1C-03CF99D75281}" type="presParOf" srcId="{E063AA2C-4510-439F-A4B1-DFD86845EA46}" destId="{21CE8410-2A23-4F8E-91F6-C96F99CAD248}" srcOrd="1" destOrd="0" presId="urn:microsoft.com/office/officeart/2005/8/layout/pyramid2"/>
    <dgm:cxn modelId="{3FEEA58A-06B3-4BA5-BBB2-69C6982F74CA}" type="presParOf" srcId="{E063AA2C-4510-439F-A4B1-DFD86845EA46}" destId="{B4429D22-0500-42FA-9000-D9E17D3537C1}" srcOrd="2" destOrd="0" presId="urn:microsoft.com/office/officeart/2005/8/layout/pyramid2"/>
    <dgm:cxn modelId="{A471608E-48A2-4EA2-9555-9ACA54C53DB1}" type="presParOf" srcId="{E063AA2C-4510-439F-A4B1-DFD86845EA46}" destId="{41CFDB00-BDD8-41AE-A9FC-32F37D4E119B}" srcOrd="3" destOrd="0" presId="urn:microsoft.com/office/officeart/2005/8/layout/pyramid2"/>
    <dgm:cxn modelId="{C0B71E77-E94D-4096-9E30-8C058EF5FE1A}" type="presParOf" srcId="{E063AA2C-4510-439F-A4B1-DFD86845EA46}" destId="{831CC9CD-433E-4936-B4D5-991E64FFFEEC}" srcOrd="4" destOrd="0" presId="urn:microsoft.com/office/officeart/2005/8/layout/pyramid2"/>
    <dgm:cxn modelId="{8E4594E1-FF81-4A4B-9261-D2DBAC992C4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1BE8DB5-0D4A-4F54-BAE6-0C55CFA8A757}" type="presOf" srcId="{14B45953-FDA0-4AF6-B1D6-78700A15E015}" destId="{C7CBC296-D76B-47EA-AFBA-F5BD5F4124DB}" srcOrd="0" destOrd="0" presId="urn:microsoft.com/office/officeart/2005/8/layout/pyramid2"/>
    <dgm:cxn modelId="{D734698D-FA48-4D06-8D71-8A42B155ED7A}" type="presOf" srcId="{390E4B67-35DA-4271-A37D-400B32D75263}" destId="{4B1831F8-D077-40E2-AA43-4E3D4067F89F}" srcOrd="0" destOrd="0" presId="urn:microsoft.com/office/officeart/2005/8/layout/pyramid2"/>
    <dgm:cxn modelId="{3792F1DA-5E9A-436E-89EA-24495DB472E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8E97AD92-90A4-424A-9100-A5559765A96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B1D24C8-01F3-4F9D-9F61-E08403BCD6B6}" type="presParOf" srcId="{C7CBC296-D76B-47EA-AFBA-F5BD5F4124DB}" destId="{84872534-8612-4087-A06F-DB9304776EAA}" srcOrd="0" destOrd="0" presId="urn:microsoft.com/office/officeart/2005/8/layout/pyramid2"/>
    <dgm:cxn modelId="{01BC4469-BF6B-4A3D-9591-C5C9045DE882}" type="presParOf" srcId="{C7CBC296-D76B-47EA-AFBA-F5BD5F4124DB}" destId="{E063AA2C-4510-439F-A4B1-DFD86845EA46}" srcOrd="1" destOrd="0" presId="urn:microsoft.com/office/officeart/2005/8/layout/pyramid2"/>
    <dgm:cxn modelId="{AFA43DD0-358A-4D46-8F8A-C5E25DE5EE4F}" type="presParOf" srcId="{E063AA2C-4510-439F-A4B1-DFD86845EA46}" destId="{4B1831F8-D077-40E2-AA43-4E3D4067F89F}" srcOrd="0" destOrd="0" presId="urn:microsoft.com/office/officeart/2005/8/layout/pyramid2"/>
    <dgm:cxn modelId="{A078F57E-D045-4908-8B8A-25CE6F33EC46}" type="presParOf" srcId="{E063AA2C-4510-439F-A4B1-DFD86845EA46}" destId="{21CE8410-2A23-4F8E-91F6-C96F99CAD248}" srcOrd="1" destOrd="0" presId="urn:microsoft.com/office/officeart/2005/8/layout/pyramid2"/>
    <dgm:cxn modelId="{9A41AFBE-1E18-43BF-ACC4-AF30832B466E}" type="presParOf" srcId="{E063AA2C-4510-439F-A4B1-DFD86845EA46}" destId="{B4429D22-0500-42FA-9000-D9E17D3537C1}" srcOrd="2" destOrd="0" presId="urn:microsoft.com/office/officeart/2005/8/layout/pyramid2"/>
    <dgm:cxn modelId="{F239AE19-D285-4F91-ACBA-E1FD8FA610B3}" type="presParOf" srcId="{E063AA2C-4510-439F-A4B1-DFD86845EA46}" destId="{41CFDB00-BDD8-41AE-A9FC-32F37D4E119B}" srcOrd="3" destOrd="0" presId="urn:microsoft.com/office/officeart/2005/8/layout/pyramid2"/>
    <dgm:cxn modelId="{FE8DF117-A8B2-480F-820B-C226B1F7CED9}" type="presParOf" srcId="{E063AA2C-4510-439F-A4B1-DFD86845EA46}" destId="{831CC9CD-433E-4936-B4D5-991E64FFFEEC}" srcOrd="4" destOrd="0" presId="urn:microsoft.com/office/officeart/2005/8/layout/pyramid2"/>
    <dgm:cxn modelId="{F5038804-8683-4798-A711-AF19A9206B3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 бірл.</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 бірл.</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15 бірл.</a:t>
          </a:r>
          <a:endParaRPr lang="ru-RU" sz="2000" b="1" kern="1200" dirty="0">
            <a:latin typeface="Times New Roman" pitchFamily="18" charset="0"/>
            <a:cs typeface="Times New Roman" pitchFamily="18" charset="0"/>
          </a:endParaRPr>
        </a:p>
      </dsp:txBody>
      <dsp:txXfrm>
        <a:off x="987289" y="1595726"/>
        <a:ext cx="2687961" cy="5965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жыл – </a:t>
          </a:r>
          <a:r>
            <a:rPr lang="kk-KZ" sz="1800" b="1" kern="1200" dirty="0" smtClean="0">
              <a:latin typeface="Times New Roman" pitchFamily="18" charset="0"/>
              <a:cs typeface="Times New Roman" pitchFamily="18" charset="0"/>
            </a:rPr>
            <a:t>79,0</a:t>
          </a:r>
          <a:endParaRPr lang="ru-RU" sz="1800" b="1" kern="1200" dirty="0">
            <a:latin typeface="Times New Roman" pitchFamily="18" charset="0"/>
            <a:cs typeface="Times New Roman" pitchFamily="18" charset="0"/>
          </a:endParaRPr>
        </a:p>
      </dsp:txBody>
      <dsp:txXfrm>
        <a:off x="1365673" y="288032"/>
        <a:ext cx="2250567" cy="596597"/>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жыл  – 70,0</a:t>
          </a:r>
          <a:endParaRPr lang="ru-RU" sz="1800" b="1" kern="1200" dirty="0">
            <a:latin typeface="Times New Roman" pitchFamily="18" charset="0"/>
            <a:cs typeface="Times New Roman" pitchFamily="18" charset="0"/>
          </a:endParaRPr>
        </a:p>
      </dsp:txBody>
      <dsp:txXfrm>
        <a:off x="1349782" y="924553"/>
        <a:ext cx="2214822" cy="596597"/>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2028 жыл  – 70,5</a:t>
          </a:r>
          <a:endParaRPr lang="ru-RU" sz="1800" b="1" kern="1200" dirty="0">
            <a:latin typeface="Times New Roman" pitchFamily="18" charset="0"/>
            <a:cs typeface="Times New Roman" pitchFamily="18" charset="0"/>
          </a:endParaRPr>
        </a:p>
      </dsp:txBody>
      <dsp:txXfrm>
        <a:off x="1374609" y="1595726"/>
        <a:ext cx="2165168" cy="5965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–14,0</a:t>
          </a:r>
          <a:endParaRPr lang="ru-RU" sz="2000" b="1" kern="1200" dirty="0">
            <a:latin typeface="Times New Roman" pitchFamily="18" charset="0"/>
            <a:cs typeface="Times New Roman" pitchFamily="18" charset="0"/>
          </a:endParaRPr>
        </a:p>
      </dsp:txBody>
      <dsp:txXfrm>
        <a:off x="1348283" y="298862"/>
        <a:ext cx="2151244" cy="596597"/>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15,4</a:t>
          </a:r>
          <a:endParaRPr lang="ru-RU" sz="2000" b="1" kern="1200" dirty="0">
            <a:latin typeface="Times New Roman" pitchFamily="18" charset="0"/>
            <a:cs typeface="Times New Roman" pitchFamily="18" charset="0"/>
          </a:endParaRPr>
        </a:p>
      </dsp:txBody>
      <dsp:txXfrm>
        <a:off x="1396347" y="1008113"/>
        <a:ext cx="2236724" cy="596597"/>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2028 жыл – 16,9</a:t>
          </a:r>
          <a:endParaRPr lang="ru-RU" sz="2000" b="1" kern="1200" dirty="0">
            <a:latin typeface="Times New Roman" pitchFamily="18" charset="0"/>
            <a:cs typeface="Times New Roman" pitchFamily="18" charset="0"/>
          </a:endParaRPr>
        </a:p>
      </dsp:txBody>
      <dsp:txXfrm>
        <a:off x="1349667" y="1656183"/>
        <a:ext cx="2270487" cy="59659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723.</a:t>
          </a:r>
          <a:endParaRPr lang="ru-RU" sz="2000" b="1" kern="1200" dirty="0">
            <a:latin typeface="Times New Roman" pitchFamily="18" charset="0"/>
            <a:cs typeface="Times New Roman" pitchFamily="18" charset="0"/>
          </a:endParaRPr>
        </a:p>
      </dsp:txBody>
      <dsp:txXfrm>
        <a:off x="1156272" y="253381"/>
        <a:ext cx="2444904" cy="596597"/>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723.</a:t>
          </a:r>
          <a:endParaRPr lang="ru-RU" sz="2000" b="1" kern="1200" dirty="0">
            <a:latin typeface="Times New Roman" pitchFamily="18" charset="0"/>
            <a:cs typeface="Times New Roman" pitchFamily="18" charset="0"/>
          </a:endParaRPr>
        </a:p>
      </dsp:txBody>
      <dsp:txXfrm>
        <a:off x="1123934" y="936105"/>
        <a:ext cx="2518590" cy="596597"/>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723.</a:t>
          </a:r>
          <a:endParaRPr lang="ru-RU" sz="2000" b="1" kern="1200" dirty="0">
            <a:latin typeface="Times New Roman" pitchFamily="18" charset="0"/>
            <a:cs typeface="Times New Roman" pitchFamily="18" charset="0"/>
          </a:endParaRPr>
        </a:p>
      </dsp:txBody>
      <dsp:txXfrm>
        <a:off x="1096503" y="1595726"/>
        <a:ext cx="2564442" cy="59659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11,9</a:t>
          </a:r>
          <a:endParaRPr lang="ru-RU" sz="2000" b="1" kern="1200" dirty="0">
            <a:latin typeface="Times New Roman" pitchFamily="18" charset="0"/>
            <a:cs typeface="Times New Roman" pitchFamily="18" charset="0"/>
          </a:endParaRPr>
        </a:p>
      </dsp:txBody>
      <dsp:txXfrm>
        <a:off x="834386" y="288032"/>
        <a:ext cx="2958949" cy="596597"/>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13,1</a:t>
          </a:r>
          <a:endParaRPr lang="ru-RU" sz="2000" b="1" kern="1200" dirty="0">
            <a:latin typeface="Times New Roman" pitchFamily="18" charset="0"/>
            <a:cs typeface="Times New Roman" pitchFamily="18" charset="0"/>
          </a:endParaRPr>
        </a:p>
      </dsp:txBody>
      <dsp:txXfrm>
        <a:off x="892295" y="936104"/>
        <a:ext cx="2803814" cy="596597"/>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14,4</a:t>
          </a:r>
          <a:endParaRPr lang="ru-RU" sz="2000" b="1" kern="1200" dirty="0">
            <a:latin typeface="Times New Roman" pitchFamily="18" charset="0"/>
            <a:cs typeface="Times New Roman" pitchFamily="18" charset="0"/>
          </a:endParaRPr>
        </a:p>
      </dsp:txBody>
      <dsp:txXfrm>
        <a:off x="892295" y="1656183"/>
        <a:ext cx="2841000" cy="59659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4</a:t>
          </a:r>
          <a:endParaRPr lang="ru-RU" sz="2000" b="1" kern="1200" dirty="0">
            <a:latin typeface="Times New Roman" pitchFamily="18" charset="0"/>
            <a:cs typeface="Times New Roman" pitchFamily="18" charset="0"/>
          </a:endParaRPr>
        </a:p>
      </dsp:txBody>
      <dsp:txXfrm>
        <a:off x="1204620" y="267860"/>
        <a:ext cx="2490144" cy="630688"/>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4</a:t>
          </a:r>
          <a:endParaRPr lang="ru-RU" sz="2000" b="1" kern="1200" dirty="0">
            <a:latin typeface="Times New Roman" pitchFamily="18" charset="0"/>
            <a:cs typeface="Times New Roman" pitchFamily="18" charset="0"/>
          </a:endParaRPr>
        </a:p>
      </dsp:txBody>
      <dsp:txXfrm>
        <a:off x="1208741" y="936104"/>
        <a:ext cx="2486022" cy="630688"/>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a:t>
          </a:r>
          <a:endParaRPr lang="ru-RU" sz="2000" b="1" kern="1200" dirty="0">
            <a:latin typeface="Times New Roman" pitchFamily="18" charset="0"/>
            <a:cs typeface="Times New Roman" pitchFamily="18" charset="0"/>
          </a:endParaRPr>
        </a:p>
      </dsp:txBody>
      <dsp:txXfrm>
        <a:off x="1219201" y="1656184"/>
        <a:ext cx="2518199" cy="63068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a:t>
          </a:r>
          <a:r>
            <a:rPr lang="kk-KZ" sz="2000" b="1" kern="1200" dirty="0" smtClean="0">
              <a:latin typeface="Times New Roman" pitchFamily="18" charset="0"/>
              <a:cs typeface="Times New Roman" pitchFamily="18" charset="0"/>
            </a:rPr>
            <a:t>65,2</a:t>
          </a:r>
          <a:endParaRPr lang="ru-RU" sz="2000" b="1" kern="1200" dirty="0">
            <a:latin typeface="Times New Roman" pitchFamily="18" charset="0"/>
            <a:cs typeface="Times New Roman" pitchFamily="18" charset="0"/>
          </a:endParaRPr>
        </a:p>
      </dsp:txBody>
      <dsp:txXfrm>
        <a:off x="1049880" y="288032"/>
        <a:ext cx="2628987" cy="596597"/>
      </dsp:txXfrm>
    </dsp:sp>
    <dsp:sp modelId="{B4429D22-0500-42FA-9000-D9E17D3537C1}">
      <dsp:nvSpPr>
        <dsp:cNvPr id="0" name=""/>
        <dsp:cNvSpPr/>
      </dsp:nvSpPr>
      <dsp:spPr>
        <a:xfrm>
          <a:off x="1158590" y="936104"/>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19,0</a:t>
          </a:r>
          <a:endParaRPr lang="ru-RU" sz="2000" b="1" kern="1200" dirty="0">
            <a:latin typeface="Times New Roman" pitchFamily="18" charset="0"/>
            <a:cs typeface="Times New Roman" pitchFamily="18" charset="0"/>
          </a:endParaRPr>
        </a:p>
      </dsp:txBody>
      <dsp:txXfrm>
        <a:off x="1158590" y="936104"/>
        <a:ext cx="2647859" cy="596597"/>
      </dsp:txXfrm>
    </dsp:sp>
    <dsp:sp modelId="{831CC9CD-433E-4936-B4D5-991E64FFFEEC}">
      <dsp:nvSpPr>
        <dsp:cNvPr id="0" name=""/>
        <dsp:cNvSpPr/>
      </dsp:nvSpPr>
      <dsp:spPr>
        <a:xfrm>
          <a:off x="1033941" y="1595726"/>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20,9</a:t>
          </a:r>
          <a:endParaRPr lang="ru-RU" sz="2000" b="1" kern="1200" dirty="0">
            <a:latin typeface="Times New Roman" pitchFamily="18" charset="0"/>
            <a:cs typeface="Times New Roman" pitchFamily="18" charset="0"/>
          </a:endParaRPr>
        </a:p>
      </dsp:txBody>
      <dsp:txXfrm>
        <a:off x="1033941" y="1595726"/>
        <a:ext cx="2647859" cy="59659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a:t>
          </a:r>
          <a:r>
            <a:rPr lang="kk-KZ" sz="2000" b="1" kern="1200" dirty="0" smtClean="0">
              <a:latin typeface="Times New Roman" pitchFamily="18" charset="0"/>
              <a:cs typeface="Times New Roman" pitchFamily="18" charset="0"/>
            </a:rPr>
            <a:t>–7</a:t>
          </a:r>
          <a:endParaRPr lang="ru-RU" sz="2000" b="1" kern="1200" dirty="0">
            <a:latin typeface="Times New Roman" pitchFamily="18" charset="0"/>
            <a:cs typeface="Times New Roman" pitchFamily="18" charset="0"/>
          </a:endParaRPr>
        </a:p>
      </dsp:txBody>
      <dsp:txXfrm>
        <a:off x="1245266" y="253381"/>
        <a:ext cx="2366091" cy="596597"/>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6</a:t>
          </a:r>
          <a:endParaRPr lang="ru-RU" sz="2000" b="1" kern="1200" dirty="0">
            <a:latin typeface="Times New Roman" pitchFamily="18" charset="0"/>
            <a:cs typeface="Times New Roman" pitchFamily="18" charset="0"/>
          </a:endParaRPr>
        </a:p>
      </dsp:txBody>
      <dsp:txXfrm>
        <a:off x="1381948" y="924553"/>
        <a:ext cx="2092728" cy="596597"/>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6</a:t>
          </a:r>
          <a:endParaRPr lang="ru-RU" sz="2000" b="1" kern="1200" dirty="0">
            <a:latin typeface="Times New Roman" pitchFamily="18" charset="0"/>
            <a:cs typeface="Times New Roman" pitchFamily="18" charset="0"/>
          </a:endParaRPr>
        </a:p>
      </dsp:txBody>
      <dsp:txXfrm>
        <a:off x="1370988" y="1603263"/>
        <a:ext cx="2092728" cy="596597"/>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480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14180" y="288032"/>
          <a:ext cx="270722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352,2</a:t>
          </a:r>
          <a:endParaRPr lang="ru-RU" sz="2000" b="1" kern="1200" dirty="0">
            <a:latin typeface="Times New Roman" pitchFamily="18" charset="0"/>
            <a:cs typeface="Times New Roman" pitchFamily="18" charset="0"/>
          </a:endParaRPr>
        </a:p>
      </dsp:txBody>
      <dsp:txXfrm>
        <a:off x="1014180" y="288032"/>
        <a:ext cx="2707226" cy="596597"/>
      </dsp:txXfrm>
    </dsp:sp>
    <dsp:sp modelId="{B4429D22-0500-42FA-9000-D9E17D3537C1}">
      <dsp:nvSpPr>
        <dsp:cNvPr id="0" name=""/>
        <dsp:cNvSpPr/>
      </dsp:nvSpPr>
      <dsp:spPr>
        <a:xfrm>
          <a:off x="1005571" y="936104"/>
          <a:ext cx="274321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–376,9</a:t>
          </a:r>
          <a:endParaRPr lang="ru-RU" sz="2000" b="1" kern="1200" dirty="0">
            <a:latin typeface="Times New Roman" pitchFamily="18" charset="0"/>
            <a:cs typeface="Times New Roman" pitchFamily="18" charset="0"/>
          </a:endParaRPr>
        </a:p>
      </dsp:txBody>
      <dsp:txXfrm>
        <a:off x="1005571" y="936104"/>
        <a:ext cx="2743217" cy="596597"/>
      </dsp:txXfrm>
    </dsp:sp>
    <dsp:sp modelId="{831CC9CD-433E-4936-B4D5-991E64FFFEEC}">
      <dsp:nvSpPr>
        <dsp:cNvPr id="0" name=""/>
        <dsp:cNvSpPr/>
      </dsp:nvSpPr>
      <dsp:spPr>
        <a:xfrm>
          <a:off x="1014565" y="1584175"/>
          <a:ext cx="2726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403,3</a:t>
          </a:r>
          <a:endParaRPr lang="ru-RU" sz="2000" b="1" kern="1200" dirty="0">
            <a:latin typeface="Times New Roman" pitchFamily="18" charset="0"/>
            <a:cs typeface="Times New Roman" pitchFamily="18" charset="0"/>
          </a:endParaRPr>
        </a:p>
      </dsp:txBody>
      <dsp:txXfrm>
        <a:off x="1014565" y="1584175"/>
        <a:ext cx="2726147" cy="596597"/>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10</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07159" y="288032"/>
          <a:ext cx="2995251"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a:t>
          </a:r>
          <a:r>
            <a:rPr lang="kk-KZ" sz="2000" b="1" kern="1200" dirty="0" smtClean="0">
              <a:latin typeface="Times New Roman" pitchFamily="18" charset="0"/>
              <a:cs typeface="Times New Roman" pitchFamily="18" charset="0"/>
            </a:rPr>
            <a:t>325,3</a:t>
          </a:r>
          <a:endParaRPr lang="ru-RU" sz="2000" b="1" kern="1200" dirty="0">
            <a:latin typeface="Times New Roman" pitchFamily="18" charset="0"/>
            <a:cs typeface="Times New Roman" pitchFamily="18" charset="0"/>
          </a:endParaRPr>
        </a:p>
      </dsp:txBody>
      <dsp:txXfrm>
        <a:off x="807159" y="288032"/>
        <a:ext cx="2995251" cy="596597"/>
      </dsp:txXfrm>
    </dsp:sp>
    <dsp:sp modelId="{B4429D22-0500-42FA-9000-D9E17D3537C1}">
      <dsp:nvSpPr>
        <dsp:cNvPr id="0" name=""/>
        <dsp:cNvSpPr/>
      </dsp:nvSpPr>
      <dsp:spPr>
        <a:xfrm>
          <a:off x="870557" y="936104"/>
          <a:ext cx="2887230"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–237,6</a:t>
          </a:r>
          <a:endParaRPr lang="ru-RU" sz="2000" b="1" kern="1200" dirty="0">
            <a:latin typeface="Times New Roman" pitchFamily="18" charset="0"/>
            <a:cs typeface="Times New Roman" pitchFamily="18" charset="0"/>
          </a:endParaRPr>
        </a:p>
      </dsp:txBody>
      <dsp:txXfrm>
        <a:off x="870557" y="936104"/>
        <a:ext cx="2887230" cy="596597"/>
      </dsp:txXfrm>
    </dsp:sp>
    <dsp:sp modelId="{831CC9CD-433E-4936-B4D5-991E64FFFEEC}">
      <dsp:nvSpPr>
        <dsp:cNvPr id="0" name=""/>
        <dsp:cNvSpPr/>
      </dsp:nvSpPr>
      <dsp:spPr>
        <a:xfrm>
          <a:off x="870557" y="1584175"/>
          <a:ext cx="2888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237,6</a:t>
          </a:r>
          <a:endParaRPr lang="ru-RU" sz="2000" b="1" kern="1200" dirty="0">
            <a:latin typeface="Times New Roman" pitchFamily="18" charset="0"/>
            <a:cs typeface="Times New Roman" pitchFamily="18" charset="0"/>
          </a:endParaRPr>
        </a:p>
      </dsp:txBody>
      <dsp:txXfrm>
        <a:off x="870557" y="1584175"/>
        <a:ext cx="2888147" cy="596597"/>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18.10.2026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p14="http://schemas.microsoft.com/office/powerpoint/2010/main" xmlns="" val="157754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 Id="rId1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11.pn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 Id="rId1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a:t>
            </a:r>
            <a:r>
              <a:rPr lang="ru-RU" sz="2400" b="1" dirty="0">
                <a:ln w="11430"/>
                <a:solidFill>
                  <a:schemeClr val="tx1"/>
                </a:solidFill>
                <a:latin typeface="Times New Roman" panose="02020603050405020304" pitchFamily="18" charset="0"/>
                <a:cs typeface="Times New Roman" panose="02020603050405020304" pitchFamily="18" charset="0"/>
              </a:rPr>
              <a:t> </a:t>
            </a:r>
            <a:r>
              <a:rPr lang="kk-KZ" sz="2400" b="1" dirty="0" smtClean="0">
                <a:ln w="11430"/>
                <a:solidFill>
                  <a:schemeClr val="tx1"/>
                </a:solidFill>
                <a:latin typeface="Times New Roman" panose="02020603050405020304" pitchFamily="18" charset="0"/>
                <a:cs typeface="Times New Roman" panose="02020603050405020304" pitchFamily="18" charset="0"/>
              </a:rPr>
              <a:t>Ұмтыл </a:t>
            </a:r>
            <a:r>
              <a:rPr lang="ru-RU" sz="2400" b="1" dirty="0" err="1" smtClean="0">
                <a:ln w="11430"/>
                <a:solidFill>
                  <a:schemeClr val="tx1"/>
                </a:solidFill>
                <a:latin typeface="Times New Roman" panose="02020603050405020304" pitchFamily="18" charset="0"/>
                <a:cs typeface="Times New Roman" panose="02020603050405020304" pitchFamily="18" charset="0"/>
              </a:rPr>
              <a:t>ауылдық</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округінің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smtClean="0">
                <a:ln w="11430"/>
                <a:solidFill>
                  <a:schemeClr val="tx1"/>
                </a:solidFill>
                <a:latin typeface="Times New Roman" panose="02020603050405020304" pitchFamily="18" charset="0"/>
                <a:cs typeface="Times New Roman" panose="02020603050405020304" pitchFamily="18" charset="0"/>
              </a:rPr>
              <a:t>2026-2028 </a:t>
            </a:r>
            <a:r>
              <a:rPr lang="ru-RU" sz="2400" b="1" dirty="0" err="1">
                <a:ln w="11430"/>
                <a:solidFill>
                  <a:schemeClr val="tx1"/>
                </a:solidFill>
                <a:latin typeface="Times New Roman" panose="02020603050405020304" pitchFamily="18" charset="0"/>
                <a:cs typeface="Times New Roman" panose="02020603050405020304" pitchFamily="18" charset="0"/>
              </a:rPr>
              <a:t>жылдарға</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арналған</a:t>
            </a:r>
            <a:r>
              <a:rPr lang="ru-RU" sz="2400" b="1" dirty="0">
                <a:ln w="11430"/>
                <a:solidFill>
                  <a:schemeClr val="tx1"/>
                </a:solidFill>
                <a:latin typeface="Times New Roman" panose="02020603050405020304" pitchFamily="18" charset="0"/>
                <a:cs typeface="Times New Roman" panose="02020603050405020304" pitchFamily="18" charset="0"/>
              </a:rPr>
              <a:t> 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48-3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Ұмтыл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 31желтоқсанындағы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№12-145 ӨНҚ </a:t>
            </a:r>
            <a:r>
              <a:rPr lang="kk-KZ" sz="1400" b="1" dirty="0" smtClean="0">
                <a:latin typeface="Times New Roman" panose="02020603050405020304" pitchFamily="18" charset="0"/>
                <a:cs typeface="Times New Roman" panose="02020603050405020304" pitchFamily="18" charset="0"/>
              </a:rPr>
              <a:t>өкіміне өзгерістер енгізілді  2026 жылғы 09 қазанындағы 110-ө</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p14="http://schemas.microsoft.com/office/powerpoint/2010/main" xmlns=""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1599012452"/>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a16="http://schemas.microsoft.com/office/drawing/2014/main" xmlns="" val="20000"/>
                    </a:ext>
                  </a:extLst>
                </a:gridCol>
                <a:gridCol w="6990517">
                  <a:extLst>
                    <a:ext uri="{9D8B030D-6E8A-4147-A177-3AD203B41FA5}">
                      <a16:colId xmlns:a16="http://schemas.microsoft.com/office/drawing/2014/main" xmlns=""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a16="http://schemas.microsoft.com/office/drawing/2014/main" xmlns=""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10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643120935"/>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470687179"/>
              </p:ext>
            </p:extLst>
          </p:nvPr>
        </p:nvGraphicFramePr>
        <p:xfrm>
          <a:off x="395536" y="4293096"/>
          <a:ext cx="8388448" cy="2286000"/>
        </p:xfrm>
        <a:graphic>
          <a:graphicData uri="http://schemas.openxmlformats.org/drawingml/2006/table">
            <a:tbl>
              <a:tblPr>
                <a:tableStyleId>{21E4AEA4-8DFA-4A89-87EB-49C32662AFE0}</a:tableStyleId>
              </a:tblPr>
              <a:tblGrid>
                <a:gridCol w="3808583">
                  <a:extLst>
                    <a:ext uri="{9D8B030D-6E8A-4147-A177-3AD203B41FA5}">
                      <a16:colId xmlns:a16="http://schemas.microsoft.com/office/drawing/2014/main" xmlns="" val="20000"/>
                    </a:ext>
                  </a:extLst>
                </a:gridCol>
                <a:gridCol w="4579865">
                  <a:extLst>
                    <a:ext uri="{9D8B030D-6E8A-4147-A177-3AD203B41FA5}">
                      <a16:colId xmlns:a16="http://schemas.microsoft.com/office/drawing/2014/main" xmlns="" val="20001"/>
                    </a:ext>
                  </a:extLst>
                </a:gridCol>
              </a:tblGrid>
              <a:tr h="219573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10 бірлік және келісімшарт бойынша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xmlns="" val="10000"/>
                  </a:ext>
                </a:extLst>
              </a:tr>
            </a:tbl>
          </a:graphicData>
        </a:graphic>
      </p:graphicFrame>
      <p:graphicFrame>
        <p:nvGraphicFramePr>
          <p:cNvPr id="14" name="Схема 13"/>
          <p:cNvGraphicFramePr/>
          <p:nvPr>
            <p:extLst>
              <p:ext uri="{D42A27DB-BD31-4B8C-83A1-F6EECF244321}">
                <p14:modId xmlns:p14="http://schemas.microsoft.com/office/powerpoint/2010/main" xmlns="" val="162563485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a16="http://schemas.microsoft.com/office/drawing/2014/main" xmlns="" val="20000"/>
                    </a:ext>
                  </a:extLst>
                </a:gridCol>
                <a:gridCol w="4717730">
                  <a:extLst>
                    <a:ext uri="{9D8B030D-6E8A-4147-A177-3AD203B41FA5}">
                      <a16:colId xmlns:a16="http://schemas.microsoft.com/office/drawing/2014/main" xmlns=""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1151389967"/>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261730708"/>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a16="http://schemas.microsoft.com/office/drawing/2014/main" xmlns="" val="20000"/>
                    </a:ext>
                  </a:extLst>
                </a:gridCol>
                <a:gridCol w="4757045">
                  <a:extLst>
                    <a:ext uri="{9D8B030D-6E8A-4147-A177-3AD203B41FA5}">
                      <a16:colId xmlns:a16="http://schemas.microsoft.com/office/drawing/2014/main" xmlns=""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202526375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306010991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Ұмтыл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a16="http://schemas.microsoft.com/office/drawing/2014/main" xmlns="" val="20000"/>
                    </a:ext>
                  </a:extLst>
                </a:gridCol>
                <a:gridCol w="6012160">
                  <a:extLst>
                    <a:ext uri="{9D8B030D-6E8A-4147-A177-3AD203B41FA5}">
                      <a16:colId xmlns:a16="http://schemas.microsoft.com/office/drawing/2014/main" xmlns=""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307418458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Ұмтыл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564470766"/>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a16="http://schemas.microsoft.com/office/drawing/2014/main" xmlns="" val="20000"/>
                    </a:ext>
                  </a:extLst>
                </a:gridCol>
                <a:gridCol w="4161794">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ru-RU" sz="1800" kern="1200" dirty="0" smtClean="0">
                          <a:solidFill>
                            <a:schemeClr val="dk1"/>
                          </a:solidFill>
                          <a:effectLst/>
                          <a:latin typeface="+mn-lt"/>
                          <a:ea typeface="+mn-ea"/>
                          <a:cs typeface="+mn-cs"/>
                        </a:rPr>
                        <a:t> </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Ұмтыл ауылдық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51480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0" y="571480"/>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xmlns="" val="564316685"/>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2028г.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400" dirty="0" smtClean="0">
                          <a:latin typeface="Times New Roman" pitchFamily="18" charset="0"/>
                          <a:cs typeface="Times New Roman" pitchFamily="18" charset="0"/>
                        </a:rPr>
                        <a:t>3932</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4325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4758</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5234</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30714</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59635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45577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2676</TotalTime>
  <Words>983</Words>
  <Application>Microsoft Office PowerPoint</Application>
  <PresentationFormat>Экран (4:3)</PresentationFormat>
  <Paragraphs>155</Paragraphs>
  <Slides>14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ELMIRA</cp:lastModifiedBy>
  <cp:revision>231</cp:revision>
  <dcterms:created xsi:type="dcterms:W3CDTF">2020-01-30T11:38:36Z</dcterms:created>
  <dcterms:modified xsi:type="dcterms:W3CDTF">2026-10-18T16:07:42Z</dcterms:modified>
</cp:coreProperties>
</file>