
<file path=[Content_Types].xml><?xml version="1.0" encoding="utf-8"?>
<Types xmlns="http://schemas.openxmlformats.org/package/2006/content-types">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5" r:id="rId3"/>
    <p:sldId id="264" r:id="rId4"/>
    <p:sldId id="262" r:id="rId5"/>
    <p:sldId id="261" r:id="rId6"/>
    <p:sldId id="263" r:id="rId7"/>
    <p:sldId id="266" r:id="rId8"/>
    <p:sldId id="278" r:id="rId9"/>
    <p:sldId id="268" r:id="rId10"/>
    <p:sldId id="300" r:id="rId11"/>
    <p:sldId id="301" r:id="rId12"/>
    <p:sldId id="273" r:id="rId13"/>
    <p:sldId id="274" r:id="rId14"/>
    <p:sldId id="298" r:id="rId15"/>
    <p:sldId id="299" r:id="rId16"/>
    <p:sldId id="27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5F6D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15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15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27AB41B-9BA2-4D5D-AD0B-756CFB5715B8}" type="presOf" srcId="{390E4B67-35DA-4271-A37D-400B32D75263}" destId="{4B1831F8-D077-40E2-AA43-4E3D4067F89F}" srcOrd="0" destOrd="0" presId="urn:microsoft.com/office/officeart/2005/8/layout/pyramid2"/>
    <dgm:cxn modelId="{96873141-8B1C-4DC3-B6BD-91AB7E7E70CB}" type="presOf" srcId="{A9A1123D-4872-4E6E-A9BD-A5B92F3A5CA9}" destId="{B4429D22-0500-42FA-9000-D9E17D3537C1}"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2E4BD7F1-E339-4B66-BF30-84BDDE080D26}"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B48AD8FB-E4AB-48F4-A752-D82CCB6634F8}">
      <dgm:prSet phldrT="[Текст]" custT="1"/>
      <dgm:spPr/>
      <dgm:t>
        <a:bodyPr/>
        <a:lstStyle/>
        <a:p>
          <a:r>
            <a:rPr lang="kk-KZ" sz="1800" b="1" dirty="0" smtClean="0">
              <a:latin typeface="Times New Roman" pitchFamily="18" charset="0"/>
              <a:cs typeface="Times New Roman" pitchFamily="18" charset="0"/>
            </a:rPr>
            <a:t>2028 жыл  – 70,5</a:t>
          </a:r>
          <a:endParaRPr lang="ru-RU" sz="18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2027 жыл  – 70,0</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2026 жыл – 71,0</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2169">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01D8D7D-07FA-4E9B-B181-979C217F5B8D}" type="presOf" srcId="{B48AD8FB-E4AB-48F4-A752-D82CCB6634F8}" destId="{831CC9CD-433E-4936-B4D5-991E64FFFEEC}" srcOrd="0" destOrd="0" presId="urn:microsoft.com/office/officeart/2005/8/layout/pyramid2"/>
    <dgm:cxn modelId="{640ABA82-2C18-4124-B042-F21BABC320FB}" type="presOf" srcId="{A9A1123D-4872-4E6E-A9BD-A5B92F3A5CA9}" destId="{B4429D22-0500-42FA-9000-D9E17D3537C1}"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6A848CD-598F-4ACE-B8DC-96035523C0F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19102B4F-5DE9-4AE3-A191-FCEA89902098}" type="presParOf" srcId="{E063AA2C-4510-439F-A4B1-DFD86845EA46}" destId="{831CC9CD-433E-4936-B4D5-991E64FFFEEC}" srcOrd="4" destOrd="0" presId="urn:microsoft.com/office/officeart/2005/8/layout/pyramid2"/>
    <dgm:cxn modelId="{2F409533-CF06-43EB-9626-E9044B2E5AC6}"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–14,0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16,9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15,4</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728"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3815"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51A2A9B-E4FD-4F8D-9A27-692FB4E1D575}" type="presOf" srcId="{A9A1123D-4872-4E6E-A9BD-A5B92F3A5CA9}" destId="{B4429D22-0500-42FA-9000-D9E17D3537C1}"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C4B2877A-5F4E-41B1-AB01-467E759A15E3}" type="presOf" srcId="{14B45953-FDA0-4AF6-B1D6-78700A15E015}" destId="{C7CBC296-D76B-47EA-AFBA-F5BD5F4124DB}" srcOrd="0" destOrd="0" presId="urn:microsoft.com/office/officeart/2005/8/layout/pyramid2"/>
    <dgm:cxn modelId="{9C56123E-5A89-46A9-A058-2AC65B5412D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723.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723.</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723.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D2A94E85-B21E-49CF-9AE4-479F02AC55D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5FC8ED1D-0812-467A-BD21-CD12AC9695BE}" type="presOf" srcId="{390E4B67-35DA-4271-A37D-400B32D75263}" destId="{4B1831F8-D077-40E2-AA43-4E3D4067F89F}"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11,9</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13,1</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14,4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115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34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7FD2F4FC-9F7B-4B42-B68D-BF1F3DB5129C}" type="presOf" srcId="{A9A1123D-4872-4E6E-A9BD-A5B92F3A5CA9}" destId="{B4429D22-0500-42FA-9000-D9E17D3537C1}" srcOrd="0" destOrd="0" presId="urn:microsoft.com/office/officeart/2005/8/layout/pyramid2"/>
    <dgm:cxn modelId="{B945A01B-B3AA-4999-AFE0-6E745FDA87BE}"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84518A78-D047-4891-AD0F-DC0531A10A5F}"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4</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E91E4A34-14CA-4739-BDB3-6E1CDB705DB4}" type="presOf" srcId="{A9A1123D-4872-4E6E-A9BD-A5B92F3A5CA9}" destId="{B4429D22-0500-42FA-9000-D9E17D3537C1}" srcOrd="0" destOrd="0" presId="urn:microsoft.com/office/officeart/2005/8/layout/pyramid2"/>
    <dgm:cxn modelId="{2AA9F6E8-4E02-46E0-B35C-BA2EDAB2C94D}" type="presOf" srcId="{390E4B67-35DA-4271-A37D-400B32D75263}" destId="{4B1831F8-D077-40E2-AA43-4E3D4067F89F}" srcOrd="0" destOrd="0" presId="urn:microsoft.com/office/officeart/2005/8/layout/pyramid2"/>
    <dgm:cxn modelId="{FA80EA7F-AF9A-4CD8-B6D6-AF3871243C31}"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F04922D2-49F8-4A94-BAEA-615EC6FEF90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65,2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19,0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20,9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NeighborX="7609" custLinFactNeighborY="15488">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E3AE9A8C-6F39-4E62-B4E3-D73B2DBE4FBB}"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a:t>
          </a:r>
          <a:r>
            <a:rPr lang="kk-KZ" sz="2000" b="1" dirty="0" smtClean="0">
              <a:latin typeface="Times New Roman" pitchFamily="18" charset="0"/>
              <a:cs typeface="Times New Roman" pitchFamily="18" charset="0"/>
            </a:rPr>
            <a:t>–7</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6</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4434">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DD4C0AB4-34C1-4BE5-9B4C-FE47639C0528}" type="presOf" srcId="{A9A1123D-4872-4E6E-A9BD-A5B92F3A5CA9}" destId="{B4429D22-0500-42FA-9000-D9E17D3537C1}"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E51FA996-8A14-44FD-899A-C75C17DC96D4}"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005243A-9294-4633-A0D4-F1A4686EA123}"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A9A1123D-4872-4E6E-A9BD-A5B92F3A5CA9}">
      <dgm:prSet phldrT="[Текст]" custT="1"/>
      <dgm:spPr/>
      <dgm:t>
        <a:bodyPr/>
        <a:lstStyle/>
        <a:p>
          <a:r>
            <a:rPr lang="kk-KZ" sz="2000" b="1" dirty="0" smtClean="0">
              <a:latin typeface="Times New Roman" pitchFamily="18" charset="0"/>
              <a:cs typeface="Times New Roman" pitchFamily="18" charset="0"/>
            </a:rPr>
            <a:t>2026 жыл–6,0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2027 жыл–1,8</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74BDBE0C-8374-4F6D-8345-394C68CFBD48}">
      <dgm:prSet custT="1"/>
      <dgm:spPr/>
      <dgm:t>
        <a:bodyPr/>
        <a:lstStyle/>
        <a:p>
          <a:r>
            <a:rPr lang="ru-RU" sz="2000" b="0" dirty="0" smtClean="0">
              <a:latin typeface="Times New Roman" panose="02020603050405020304" pitchFamily="18" charset="0"/>
              <a:cs typeface="Times New Roman" panose="02020603050405020304" pitchFamily="18" charset="0"/>
            </a:rPr>
            <a:t>2028 </a:t>
          </a:r>
          <a:r>
            <a:rPr lang="kk-KZ" sz="2000" b="1" dirty="0" smtClean="0">
              <a:latin typeface="Times New Roman" pitchFamily="18" charset="0"/>
              <a:cs typeface="Times New Roman" pitchFamily="18" charset="0"/>
            </a:rPr>
            <a:t>жыл</a:t>
          </a:r>
          <a:r>
            <a:rPr lang="ru-RU" sz="2000" b="0" dirty="0" smtClean="0">
              <a:latin typeface="Times New Roman" panose="02020603050405020304" pitchFamily="18" charset="0"/>
              <a:cs typeface="Times New Roman" panose="02020603050405020304" pitchFamily="18" charset="0"/>
            </a:rPr>
            <a:t> – 1,8</a:t>
          </a:r>
          <a:endParaRPr lang="ru-RU" sz="2000" b="0" dirty="0">
            <a:latin typeface="Times New Roman" panose="02020603050405020304" pitchFamily="18" charset="0"/>
            <a:cs typeface="Times New Roman" panose="02020603050405020304" pitchFamily="18" charset="0"/>
          </a:endParaRPr>
        </a:p>
      </dgm:t>
    </dgm:pt>
    <dgm:pt modelId="{F755EE73-1C39-495C-BB51-DA779C43A594}" type="parTrans" cxnId="{A691C1FC-A0A5-4378-932B-DE1A96ED8EA5}">
      <dgm:prSet/>
      <dgm:spPr/>
      <dgm:t>
        <a:bodyPr/>
        <a:lstStyle/>
        <a:p>
          <a:endParaRPr lang="ru-RU"/>
        </a:p>
      </dgm:t>
    </dgm:pt>
    <dgm:pt modelId="{3E94CD5C-9A07-4657-8DE6-307E5300BEE1}" type="sibTrans" cxnId="{A691C1FC-A0A5-4378-932B-DE1A96ED8EA5}">
      <dgm:prSet/>
      <dgm:spPr/>
      <dgm:t>
        <a:bodyPr/>
        <a:lstStyle/>
        <a:p>
          <a:endParaRPr lang="ru-RU"/>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can">
          <a:avLst/>
        </a:prstGeom>
      </dgm:spPr>
      <dgm:t>
        <a:bodyPr/>
        <a:lstStyle/>
        <a:p>
          <a:endParaRPr lang="ru-RU"/>
        </a:p>
      </dgm:t>
    </dgm:pt>
    <dgm:pt modelId="{E063AA2C-4510-439F-A4B1-DFD86845EA46}" type="pres">
      <dgm:prSet presAssocID="{14B45953-FDA0-4AF6-B1D6-78700A15E015}" presName="theList" presStyleCnt="0"/>
      <dgm:spPr/>
    </dgm:pt>
    <dgm:pt modelId="{B4429D22-0500-42FA-9000-D9E17D3537C1}" type="pres">
      <dgm:prSet presAssocID="{A9A1123D-4872-4E6E-A9BD-A5B92F3A5CA9}" presName="aNode" presStyleLbl="fgAcc1" presStyleIdx="0"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1" presStyleCnt="3" custScaleX="127747" custLinFactNeighborX="-3727"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 modelId="{B0DC7A34-D2FC-4A1F-AF45-01A93F0DFE63}" type="pres">
      <dgm:prSet presAssocID="{74BDBE0C-8374-4F6D-8345-394C68CFBD48}" presName="aNode" presStyleLbl="fgAcc1" presStyleIdx="2" presStyleCnt="3" custScaleX="124678" custScaleY="84191" custLinFactNeighborX="-2876" custLinFactNeighborY="28739">
        <dgm:presLayoutVars>
          <dgm:bulletEnabled val="1"/>
        </dgm:presLayoutVars>
      </dgm:prSet>
      <dgm:spPr/>
      <dgm:t>
        <a:bodyPr/>
        <a:lstStyle/>
        <a:p>
          <a:endParaRPr lang="ru-RU"/>
        </a:p>
      </dgm:t>
    </dgm:pt>
    <dgm:pt modelId="{8BFACA16-4BA7-4615-95D2-C92CD390F59C}" type="pres">
      <dgm:prSet presAssocID="{74BDBE0C-8374-4F6D-8345-394C68CFBD48}" presName="aSpace" presStyleCnt="0"/>
      <dgm:spPr/>
    </dgm:pt>
  </dgm:ptLst>
  <dgm:cxnLst>
    <dgm:cxn modelId="{2A05BC33-6371-4301-901C-9C808A190A6E}" srcId="{14B45953-FDA0-4AF6-B1D6-78700A15E015}" destId="{A9A1123D-4872-4E6E-A9BD-A5B92F3A5CA9}" srcOrd="0" destOrd="0" parTransId="{E3F63937-B3D5-428D-9561-74B014EFF127}" sibTransId="{D6BB6CB4-9797-401F-9609-5BB252E53004}"/>
    <dgm:cxn modelId="{15607483-EB80-47FD-A556-DF7959029023}" type="presOf" srcId="{74BDBE0C-8374-4F6D-8345-394C68CFBD48}" destId="{B0DC7A34-D2FC-4A1F-AF45-01A93F0DFE63}" srcOrd="0" destOrd="0" presId="urn:microsoft.com/office/officeart/2005/8/layout/pyramid2"/>
    <dgm:cxn modelId="{14A44694-8275-4D87-9EDE-776F42EC82C6}" type="presOf" srcId="{B48AD8FB-E4AB-48F4-A752-D82CCB6634F8}" destId="{831CC9CD-433E-4936-B4D5-991E64FFFEEC}" srcOrd="0" destOrd="0" presId="urn:microsoft.com/office/officeart/2005/8/layout/pyramid2"/>
    <dgm:cxn modelId="{9EC5AC91-C8F7-4CF1-8343-EA31D2A895D9}" type="presOf" srcId="{A9A1123D-4872-4E6E-A9BD-A5B92F3A5CA9}" destId="{B4429D22-0500-42FA-9000-D9E17D3537C1}" srcOrd="0" destOrd="0" presId="urn:microsoft.com/office/officeart/2005/8/layout/pyramid2"/>
    <dgm:cxn modelId="{EFCFFAA7-18CA-4B02-B549-8F0E01A9BC21}"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1" destOrd="0" parTransId="{7E95261E-A60A-4E87-809D-8C772D4B170A}" sibTransId="{85587DA2-7271-48BB-83C9-661A45E9D35F}"/>
    <dgm:cxn modelId="{A691C1FC-A0A5-4378-932B-DE1A96ED8EA5}" srcId="{14B45953-FDA0-4AF6-B1D6-78700A15E015}" destId="{74BDBE0C-8374-4F6D-8345-394C68CFBD48}" srcOrd="2" destOrd="0" parTransId="{F755EE73-1C39-495C-BB51-DA779C43A594}" sibTransId="{3E94CD5C-9A07-4657-8DE6-307E5300BEE1}"/>
    <dgm:cxn modelId="{C447389D-416D-4847-88FA-C70357F5DD3C}" type="presParOf" srcId="{C7CBC296-D76B-47EA-AFBA-F5BD5F4124DB}" destId="{84872534-8612-4087-A06F-DB9304776EAA}" srcOrd="0" destOrd="0" presId="urn:microsoft.com/office/officeart/2005/8/layout/pyramid2"/>
    <dgm:cxn modelId="{99CD935A-D0FA-4C9C-BF7A-343FF8976435}" type="presParOf" srcId="{C7CBC296-D76B-47EA-AFBA-F5BD5F4124DB}" destId="{E063AA2C-4510-439F-A4B1-DFD86845EA46}" srcOrd="1" destOrd="0" presId="urn:microsoft.com/office/officeart/2005/8/layout/pyramid2"/>
    <dgm:cxn modelId="{BBF6ED9C-0723-4CE7-AEE4-E101555DBE42}" type="presParOf" srcId="{E063AA2C-4510-439F-A4B1-DFD86845EA46}" destId="{B4429D22-0500-42FA-9000-D9E17D3537C1}" srcOrd="0" destOrd="0" presId="urn:microsoft.com/office/officeart/2005/8/layout/pyramid2"/>
    <dgm:cxn modelId="{914AADC9-0800-48FD-AB5D-33951885B962}" type="presParOf" srcId="{E063AA2C-4510-439F-A4B1-DFD86845EA46}" destId="{41CFDB00-BDD8-41AE-A9FC-32F37D4E119B}" srcOrd="1" destOrd="0" presId="urn:microsoft.com/office/officeart/2005/8/layout/pyramid2"/>
    <dgm:cxn modelId="{DDF9C3CE-E819-48B2-9FBF-E4C03792873B}" type="presParOf" srcId="{E063AA2C-4510-439F-A4B1-DFD86845EA46}" destId="{831CC9CD-433E-4936-B4D5-991E64FFFEEC}" srcOrd="2" destOrd="0" presId="urn:microsoft.com/office/officeart/2005/8/layout/pyramid2"/>
    <dgm:cxn modelId="{F48EB270-F099-4655-BEC0-797EDAA47002}" type="presParOf" srcId="{E063AA2C-4510-439F-A4B1-DFD86845EA46}" destId="{28246DCA-8437-4F3C-A0D5-4BACDBB8AB8F}" srcOrd="3" destOrd="0" presId="urn:microsoft.com/office/officeart/2005/8/layout/pyramid2"/>
    <dgm:cxn modelId="{CF438DF2-5DE1-4F98-B70E-7B620D441DAB}" type="presParOf" srcId="{E063AA2C-4510-439F-A4B1-DFD86845EA46}" destId="{B0DC7A34-D2FC-4A1F-AF45-01A93F0DFE63}" srcOrd="4" destOrd="0" presId="urn:microsoft.com/office/officeart/2005/8/layout/pyramid2"/>
    <dgm:cxn modelId="{5611CB06-FE08-45D3-A7DF-48D02DD80C22}" type="presParOf" srcId="{E063AA2C-4510-439F-A4B1-DFD86845EA46}" destId="{8BFACA16-4BA7-4615-95D2-C92CD390F59C}"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A9A1123D-4872-4E6E-A9BD-A5B92F3A5CA9}">
      <dgm:prSet phldrT="[Текст]" custT="1"/>
      <dgm:spPr/>
      <dgm:t>
        <a:bodyPr/>
        <a:lstStyle/>
        <a:p>
          <a:r>
            <a:rPr lang="kk-KZ" sz="2000" b="1" dirty="0" smtClean="0">
              <a:latin typeface="Times New Roman" pitchFamily="18" charset="0"/>
              <a:cs typeface="Times New Roman" pitchFamily="18" charset="0"/>
            </a:rPr>
            <a:t>2026 жыл– 2 </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2027 жыл– 1 .</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FF53FB2D-D89E-44CA-B02D-EC6A4CF9264E}">
      <dgm:prSet custT="1"/>
      <dgm:spPr/>
      <dgm:t>
        <a:bodyPr/>
        <a:lstStyle/>
        <a:p>
          <a:r>
            <a:rPr lang="ru-RU" sz="2000" b="0" dirty="0" smtClean="0"/>
            <a:t>2028 </a:t>
          </a:r>
          <a:r>
            <a:rPr lang="kk-KZ" sz="2000" b="1" dirty="0" smtClean="0">
              <a:latin typeface="Times New Roman" pitchFamily="18" charset="0"/>
              <a:cs typeface="Times New Roman" pitchFamily="18" charset="0"/>
            </a:rPr>
            <a:t>жыл</a:t>
          </a:r>
          <a:r>
            <a:rPr lang="ru-RU" sz="2000" b="0" dirty="0" smtClean="0"/>
            <a:t> – 1 .</a:t>
          </a:r>
          <a:endParaRPr lang="ru-RU" sz="2000" b="0" dirty="0"/>
        </a:p>
      </dgm:t>
    </dgm:pt>
    <dgm:pt modelId="{18A866EF-2401-4468-AB6E-1522073D653A}" type="parTrans" cxnId="{87D214E6-160F-4976-B782-B5C9D122B7BE}">
      <dgm:prSet/>
      <dgm:spPr/>
      <dgm:t>
        <a:bodyPr/>
        <a:lstStyle/>
        <a:p>
          <a:endParaRPr lang="ru-RU"/>
        </a:p>
      </dgm:t>
    </dgm:pt>
    <dgm:pt modelId="{84C9865A-7A50-429B-A228-51DBB4EF6689}" type="sibTrans" cxnId="{87D214E6-160F-4976-B782-B5C9D122B7BE}">
      <dgm:prSet/>
      <dgm:spPr/>
      <dgm:t>
        <a:bodyPr/>
        <a:lstStyle/>
        <a:p>
          <a:endParaRPr lang="ru-RU"/>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737" custLinFactNeighborY="4651"/>
      <dgm:spPr/>
    </dgm:pt>
    <dgm:pt modelId="{E063AA2C-4510-439F-A4B1-DFD86845EA46}" type="pres">
      <dgm:prSet presAssocID="{14B45953-FDA0-4AF6-B1D6-78700A15E015}" presName="theList" presStyleCnt="0"/>
      <dgm:spPr/>
    </dgm:pt>
    <dgm:pt modelId="{B4429D22-0500-42FA-9000-D9E17D3537C1}" type="pres">
      <dgm:prSet presAssocID="{A9A1123D-4872-4E6E-A9BD-A5B92F3A5CA9}" presName="aNode" presStyleLbl="fgAcc1" presStyleIdx="0"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1"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 modelId="{E835CD44-05D1-46B7-B65B-C49939AE5CB5}" type="pres">
      <dgm:prSet presAssocID="{FF53FB2D-D89E-44CA-B02D-EC6A4CF9264E}" presName="aNode" presStyleLbl="fgAcc1" presStyleIdx="2" presStyleCnt="3" custScaleX="148128" custScaleY="106792" custLinFactNeighborX="13985" custLinFactNeighborY="18168">
        <dgm:presLayoutVars>
          <dgm:bulletEnabled val="1"/>
        </dgm:presLayoutVars>
      </dgm:prSet>
      <dgm:spPr/>
      <dgm:t>
        <a:bodyPr/>
        <a:lstStyle/>
        <a:p>
          <a:endParaRPr lang="ru-RU"/>
        </a:p>
      </dgm:t>
    </dgm:pt>
    <dgm:pt modelId="{9C768760-A204-4063-B5AE-55161C9EAC60}" type="pres">
      <dgm:prSet presAssocID="{FF53FB2D-D89E-44CA-B02D-EC6A4CF9264E}" presName="aSpace" presStyleCnt="0"/>
      <dgm:spPr/>
    </dgm:pt>
  </dgm:ptLst>
  <dgm:cxnLst>
    <dgm:cxn modelId="{2A05BC33-6371-4301-901C-9C808A190A6E}" srcId="{14B45953-FDA0-4AF6-B1D6-78700A15E015}" destId="{A9A1123D-4872-4E6E-A9BD-A5B92F3A5CA9}" srcOrd="0" destOrd="0" parTransId="{E3F63937-B3D5-428D-9561-74B014EFF127}" sibTransId="{D6BB6CB4-9797-401F-9609-5BB252E53004}"/>
    <dgm:cxn modelId="{4FDE7564-B3E6-4DC3-AFAB-144F3CD301FB}" type="presOf" srcId="{A9A1123D-4872-4E6E-A9BD-A5B92F3A5CA9}" destId="{B4429D22-0500-42FA-9000-D9E17D3537C1}" srcOrd="0" destOrd="0" presId="urn:microsoft.com/office/officeart/2005/8/layout/pyramid2"/>
    <dgm:cxn modelId="{87D214E6-160F-4976-B782-B5C9D122B7BE}" srcId="{14B45953-FDA0-4AF6-B1D6-78700A15E015}" destId="{FF53FB2D-D89E-44CA-B02D-EC6A4CF9264E}" srcOrd="2" destOrd="0" parTransId="{18A866EF-2401-4468-AB6E-1522073D653A}" sibTransId="{84C9865A-7A50-429B-A228-51DBB4EF6689}"/>
    <dgm:cxn modelId="{9E36ACBF-8327-4953-9765-C5D658976D0E}" type="presOf" srcId="{B48AD8FB-E4AB-48F4-A752-D82CCB6634F8}" destId="{831CC9CD-433E-4936-B4D5-991E64FFFEEC}" srcOrd="0" destOrd="0" presId="urn:microsoft.com/office/officeart/2005/8/layout/pyramid2"/>
    <dgm:cxn modelId="{1E55F5D1-E5DF-4447-94B0-0ADFEAC9138A}" type="presOf" srcId="{FF53FB2D-D89E-44CA-B02D-EC6A4CF9264E}" destId="{E835CD44-05D1-46B7-B65B-C49939AE5CB5}" srcOrd="0" destOrd="0" presId="urn:microsoft.com/office/officeart/2005/8/layout/pyramid2"/>
    <dgm:cxn modelId="{65724C0D-D66B-4E2E-86BA-F80154EDC37A}" srcId="{14B45953-FDA0-4AF6-B1D6-78700A15E015}" destId="{B48AD8FB-E4AB-48F4-A752-D82CCB6634F8}" srcOrd="1" destOrd="0" parTransId="{7E95261E-A60A-4E87-809D-8C772D4B170A}" sibTransId="{85587DA2-7271-48BB-83C9-661A45E9D35F}"/>
    <dgm:cxn modelId="{D1973E21-0385-4609-BF67-225181E9A2FF}" type="presOf" srcId="{14B45953-FDA0-4AF6-B1D6-78700A15E015}" destId="{C7CBC296-D76B-47EA-AFBA-F5BD5F4124DB}" srcOrd="0" destOrd="0" presId="urn:microsoft.com/office/officeart/2005/8/layout/pyramid2"/>
    <dgm:cxn modelId="{6D120658-39C8-4890-859B-50F976F2982C}" type="presParOf" srcId="{C7CBC296-D76B-47EA-AFBA-F5BD5F4124DB}" destId="{84872534-8612-4087-A06F-DB9304776EAA}" srcOrd="0" destOrd="0" presId="urn:microsoft.com/office/officeart/2005/8/layout/pyramid2"/>
    <dgm:cxn modelId="{8C166C22-E89F-4FEB-856E-2068FEE69B57}" type="presParOf" srcId="{C7CBC296-D76B-47EA-AFBA-F5BD5F4124DB}" destId="{E063AA2C-4510-439F-A4B1-DFD86845EA46}" srcOrd="1" destOrd="0" presId="urn:microsoft.com/office/officeart/2005/8/layout/pyramid2"/>
    <dgm:cxn modelId="{C66677A7-22AC-447C-B934-290B934B253C}" type="presParOf" srcId="{E063AA2C-4510-439F-A4B1-DFD86845EA46}" destId="{B4429D22-0500-42FA-9000-D9E17D3537C1}" srcOrd="0" destOrd="0" presId="urn:microsoft.com/office/officeart/2005/8/layout/pyramid2"/>
    <dgm:cxn modelId="{3A7164D7-BCBE-449B-AB05-8F69A1656E82}" type="presParOf" srcId="{E063AA2C-4510-439F-A4B1-DFD86845EA46}" destId="{41CFDB00-BDD8-41AE-A9FC-32F37D4E119B}" srcOrd="1" destOrd="0" presId="urn:microsoft.com/office/officeart/2005/8/layout/pyramid2"/>
    <dgm:cxn modelId="{A4A79F7B-9257-401C-A824-228C39F23546}" type="presParOf" srcId="{E063AA2C-4510-439F-A4B1-DFD86845EA46}" destId="{831CC9CD-433E-4936-B4D5-991E64FFFEEC}" srcOrd="2" destOrd="0" presId="urn:microsoft.com/office/officeart/2005/8/layout/pyramid2"/>
    <dgm:cxn modelId="{2C16519F-69A2-45B5-8660-86F9208782C3}" type="presParOf" srcId="{E063AA2C-4510-439F-A4B1-DFD86845EA46}" destId="{28246DCA-8437-4F3C-A0D5-4BACDBB8AB8F}" srcOrd="3" destOrd="0" presId="urn:microsoft.com/office/officeart/2005/8/layout/pyramid2"/>
    <dgm:cxn modelId="{226A510F-DF17-4147-8800-AEBA5310998C}" type="presParOf" srcId="{E063AA2C-4510-439F-A4B1-DFD86845EA46}" destId="{E835CD44-05D1-46B7-B65B-C49939AE5CB5}" srcOrd="4" destOrd="0" presId="urn:microsoft.com/office/officeart/2005/8/layout/pyramid2"/>
    <dgm:cxn modelId="{AA053B8A-FE22-468E-9C07-EF7D2C8A2D6C}" type="presParOf" srcId="{E063AA2C-4510-439F-A4B1-DFD86845EA46}" destId="{9C768760-A204-4063-B5AE-55161C9EAC60}"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352,2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–376,9</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403,3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5258"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7455"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6413"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E26E5C3-45D1-47A6-ACEE-0A0CCEBD3A1F}" type="presOf" srcId="{A9A1123D-4872-4E6E-A9BD-A5B92F3A5CA9}" destId="{B4429D22-0500-42FA-9000-D9E17D3537C1}" srcOrd="0" destOrd="0" presId="urn:microsoft.com/office/officeart/2005/8/layout/pyramid2"/>
    <dgm:cxn modelId="{9759E22F-CA8A-482E-B1E1-A03F3BD2EB41}"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A269DA1C-5EEA-4165-A470-DA0F9610D79D}"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F7E86D3-314E-44F8-A70B-E6034A7D06FC}" type="presOf" srcId="{B48AD8FB-E4AB-48F4-A752-D82CCB6634F8}" destId="{831CC9CD-433E-4936-B4D5-991E64FFFEEC}"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a:t>
          </a:r>
          <a:r>
            <a:rPr lang="kk-KZ" sz="2000" b="1" dirty="0" smtClean="0">
              <a:latin typeface="Times New Roman" pitchFamily="18" charset="0"/>
              <a:cs typeface="Times New Roman" pitchFamily="18" charset="0"/>
            </a:rPr>
            <a:t>6</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a:t>
          </a:r>
          <a:r>
            <a:rPr lang="kk-KZ" sz="2000" b="1" dirty="0" smtClean="0">
              <a:latin typeface="Times New Roman" pitchFamily="18" charset="0"/>
              <a:cs typeface="Times New Roman" pitchFamily="18" charset="0"/>
            </a:rPr>
            <a:t>6</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a:t>
          </a:r>
          <a:r>
            <a:rPr lang="kk-KZ" sz="2000" b="1" dirty="0" smtClean="0">
              <a:latin typeface="Times New Roman" pitchFamily="18" charset="0"/>
              <a:cs typeface="Times New Roman" pitchFamily="18" charset="0"/>
            </a:rPr>
            <a:t>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21AC0E67-E28A-467E-9522-F6C5C480E422}" type="presOf" srcId="{14B45953-FDA0-4AF6-B1D6-78700A15E015}" destId="{C7CBC296-D76B-47EA-AFBA-F5BD5F4124DB}" srcOrd="0" destOrd="0" presId="urn:microsoft.com/office/officeart/2005/8/layout/pyramid2"/>
    <dgm:cxn modelId="{C75F7EBC-C44E-4623-84D5-0B0B6D03FBB7}"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199,3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–237,6</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237,6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0211"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2840"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6246"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6302"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0DC8F9C2-61AE-4130-BA72-70DC90C77BD6}" type="presOf" srcId="{B48AD8FB-E4AB-48F4-A752-D82CCB6634F8}" destId="{831CC9CD-433E-4936-B4D5-991E64FFFEEC}" srcOrd="0" destOrd="0" presId="urn:microsoft.com/office/officeart/2005/8/layout/pyramid2"/>
    <dgm:cxn modelId="{FCCED299-749E-425F-8523-3E6EB12D41A2}" type="presOf" srcId="{390E4B67-35DA-4271-A37D-400B32D75263}" destId="{4B1831F8-D077-40E2-AA43-4E3D4067F89F}" srcOrd="0" destOrd="0" presId="urn:microsoft.com/office/officeart/2005/8/layout/pyramid2"/>
    <dgm:cxn modelId="{49157E77-DEF6-4200-8253-6D6E81561716}" type="presOf" srcId="{A9A1123D-4872-4E6E-A9BD-A5B92F3A5CA9}" destId="{B4429D22-0500-42FA-9000-D9E17D3537C1}" srcOrd="0" destOrd="0" presId="urn:microsoft.com/office/officeart/2005/8/layout/pyramid2"/>
    <dgm:cxn modelId="{5F9189AD-D34A-42AD-9D5D-AF8B5C6ADAFB}"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C25B3CA4-D957-4D28-8686-EC6CE27FB416}" type="presParOf" srcId="{C7CBC296-D76B-47EA-AFBA-F5BD5F4124DB}" destId="{84872534-8612-4087-A06F-DB9304776EAA}" srcOrd="0" destOrd="0" presId="urn:microsoft.com/office/officeart/2005/8/layout/pyramid2"/>
    <dgm:cxn modelId="{D879EA84-43FB-4344-988F-31A0FBF017BD}" type="presParOf" srcId="{C7CBC296-D76B-47EA-AFBA-F5BD5F4124DB}" destId="{E063AA2C-4510-439F-A4B1-DFD86845EA46}" srcOrd="1" destOrd="0" presId="urn:microsoft.com/office/officeart/2005/8/layout/pyramid2"/>
    <dgm:cxn modelId="{2CD08CB2-6BD5-4153-8D48-B8A584AC3BBC}" type="presParOf" srcId="{E063AA2C-4510-439F-A4B1-DFD86845EA46}" destId="{4B1831F8-D077-40E2-AA43-4E3D4067F89F}" srcOrd="0" destOrd="0" presId="urn:microsoft.com/office/officeart/2005/8/layout/pyramid2"/>
    <dgm:cxn modelId="{E658EA65-3CDB-4379-9F1C-03CF99D75281}" type="presParOf" srcId="{E063AA2C-4510-439F-A4B1-DFD86845EA46}" destId="{21CE8410-2A23-4F8E-91F6-C96F99CAD248}" srcOrd="1" destOrd="0" presId="urn:microsoft.com/office/officeart/2005/8/layout/pyramid2"/>
    <dgm:cxn modelId="{3FEEA58A-06B3-4BA5-BBB2-69C6982F74CA}" type="presParOf" srcId="{E063AA2C-4510-439F-A4B1-DFD86845EA46}" destId="{B4429D22-0500-42FA-9000-D9E17D3537C1}" srcOrd="2" destOrd="0" presId="urn:microsoft.com/office/officeart/2005/8/layout/pyramid2"/>
    <dgm:cxn modelId="{A471608E-48A2-4EA2-9555-9ACA54C53DB1}" type="presParOf" srcId="{E063AA2C-4510-439F-A4B1-DFD86845EA46}" destId="{41CFDB00-BDD8-41AE-A9FC-32F37D4E119B}" srcOrd="3" destOrd="0" presId="urn:microsoft.com/office/officeart/2005/8/layout/pyramid2"/>
    <dgm:cxn modelId="{C0B71E77-E94D-4096-9E30-8C058EF5FE1A}" type="presParOf" srcId="{E063AA2C-4510-439F-A4B1-DFD86845EA46}" destId="{831CC9CD-433E-4936-B4D5-991E64FFFEEC}" srcOrd="4" destOrd="0" presId="urn:microsoft.com/office/officeart/2005/8/layout/pyramid2"/>
    <dgm:cxn modelId="{8E4594E1-FF81-4A4B-9261-D2DBAC992C4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6</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a:t>
          </a:r>
          <a:r>
            <a:rPr lang="kk-KZ" sz="2000" b="1" smtClean="0">
              <a:latin typeface="Times New Roman" pitchFamily="18" charset="0"/>
              <a:cs typeface="Times New Roman" pitchFamily="18" charset="0"/>
            </a:rPr>
            <a:t>– 1</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1BE8DB5-0D4A-4F54-BAE6-0C55CFA8A757}" type="presOf" srcId="{14B45953-FDA0-4AF6-B1D6-78700A15E015}" destId="{C7CBC296-D76B-47EA-AFBA-F5BD5F4124DB}" srcOrd="0" destOrd="0" presId="urn:microsoft.com/office/officeart/2005/8/layout/pyramid2"/>
    <dgm:cxn modelId="{D734698D-FA48-4D06-8D71-8A42B155ED7A}" type="presOf" srcId="{390E4B67-35DA-4271-A37D-400B32D75263}" destId="{4B1831F8-D077-40E2-AA43-4E3D4067F89F}" srcOrd="0" destOrd="0" presId="urn:microsoft.com/office/officeart/2005/8/layout/pyramid2"/>
    <dgm:cxn modelId="{3792F1DA-5E9A-436E-89EA-24495DB472E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8E97AD92-90A4-424A-9100-A5559765A96A}"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B1D24C8-01F3-4F9D-9F61-E08403BCD6B6}" type="presParOf" srcId="{C7CBC296-D76B-47EA-AFBA-F5BD5F4124DB}" destId="{84872534-8612-4087-A06F-DB9304776EAA}" srcOrd="0" destOrd="0" presId="urn:microsoft.com/office/officeart/2005/8/layout/pyramid2"/>
    <dgm:cxn modelId="{01BC4469-BF6B-4A3D-9591-C5C9045DE882}" type="presParOf" srcId="{C7CBC296-D76B-47EA-AFBA-F5BD5F4124DB}" destId="{E063AA2C-4510-439F-A4B1-DFD86845EA46}" srcOrd="1" destOrd="0" presId="urn:microsoft.com/office/officeart/2005/8/layout/pyramid2"/>
    <dgm:cxn modelId="{AFA43DD0-358A-4D46-8F8A-C5E25DE5EE4F}" type="presParOf" srcId="{E063AA2C-4510-439F-A4B1-DFD86845EA46}" destId="{4B1831F8-D077-40E2-AA43-4E3D4067F89F}" srcOrd="0" destOrd="0" presId="urn:microsoft.com/office/officeart/2005/8/layout/pyramid2"/>
    <dgm:cxn modelId="{A078F57E-D045-4908-8B8A-25CE6F33EC46}" type="presParOf" srcId="{E063AA2C-4510-439F-A4B1-DFD86845EA46}" destId="{21CE8410-2A23-4F8E-91F6-C96F99CAD248}" srcOrd="1" destOrd="0" presId="urn:microsoft.com/office/officeart/2005/8/layout/pyramid2"/>
    <dgm:cxn modelId="{9A41AFBE-1E18-43BF-ACC4-AF30832B466E}" type="presParOf" srcId="{E063AA2C-4510-439F-A4B1-DFD86845EA46}" destId="{B4429D22-0500-42FA-9000-D9E17D3537C1}" srcOrd="2" destOrd="0" presId="urn:microsoft.com/office/officeart/2005/8/layout/pyramid2"/>
    <dgm:cxn modelId="{F239AE19-D285-4F91-ACBA-E1FD8FA610B3}" type="presParOf" srcId="{E063AA2C-4510-439F-A4B1-DFD86845EA46}" destId="{41CFDB00-BDD8-41AE-A9FC-32F37D4E119B}" srcOrd="3" destOrd="0" presId="urn:microsoft.com/office/officeart/2005/8/layout/pyramid2"/>
    <dgm:cxn modelId="{FE8DF117-A8B2-480F-820B-C226B1F7CED9}" type="presParOf" srcId="{E063AA2C-4510-439F-A4B1-DFD86845EA46}" destId="{831CC9CD-433E-4936-B4D5-991E64FFFEEC}" srcOrd="4" destOrd="0" presId="urn:microsoft.com/office/officeart/2005/8/layout/pyramid2"/>
    <dgm:cxn modelId="{F5038804-8683-4798-A711-AF19A9206B3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15 бірл.</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 бірл.</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15 бірл.</a:t>
          </a:r>
          <a:endParaRPr lang="ru-RU" sz="2000" b="1" kern="1200" dirty="0">
            <a:latin typeface="Times New Roman" pitchFamily="18" charset="0"/>
            <a:cs typeface="Times New Roman" pitchFamily="18" charset="0"/>
          </a:endParaRPr>
        </a:p>
      </dsp:txBody>
      <dsp:txXfrm>
        <a:off x="987289" y="1595726"/>
        <a:ext cx="2687961" cy="59659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77962"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65673" y="288032"/>
          <a:ext cx="225056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жыл – 71,0</a:t>
          </a:r>
          <a:endParaRPr lang="ru-RU" sz="1800" b="1" kern="1200" dirty="0">
            <a:latin typeface="Times New Roman" pitchFamily="18" charset="0"/>
            <a:cs typeface="Times New Roman" pitchFamily="18" charset="0"/>
          </a:endParaRPr>
        </a:p>
      </dsp:txBody>
      <dsp:txXfrm>
        <a:off x="1365673" y="288032"/>
        <a:ext cx="2250567" cy="596597"/>
      </dsp:txXfrm>
    </dsp:sp>
    <dsp:sp modelId="{B4429D22-0500-42FA-9000-D9E17D3537C1}">
      <dsp:nvSpPr>
        <dsp:cNvPr id="0" name=""/>
        <dsp:cNvSpPr/>
      </dsp:nvSpPr>
      <dsp:spPr>
        <a:xfrm>
          <a:off x="1349782" y="924553"/>
          <a:ext cx="2214822"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жыл  – 70,0</a:t>
          </a:r>
          <a:endParaRPr lang="ru-RU" sz="1800" b="1" kern="1200" dirty="0">
            <a:latin typeface="Times New Roman" pitchFamily="18" charset="0"/>
            <a:cs typeface="Times New Roman" pitchFamily="18" charset="0"/>
          </a:endParaRPr>
        </a:p>
      </dsp:txBody>
      <dsp:txXfrm>
        <a:off x="1349782" y="924553"/>
        <a:ext cx="2214822" cy="596597"/>
      </dsp:txXfrm>
    </dsp:sp>
    <dsp:sp modelId="{831CC9CD-433E-4936-B4D5-991E64FFFEEC}">
      <dsp:nvSpPr>
        <dsp:cNvPr id="0" name=""/>
        <dsp:cNvSpPr/>
      </dsp:nvSpPr>
      <dsp:spPr>
        <a:xfrm>
          <a:off x="1374609" y="1595726"/>
          <a:ext cx="216516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2028 жыл  – 70,5</a:t>
          </a:r>
          <a:endParaRPr lang="ru-RU" sz="1800" b="1" kern="1200" dirty="0">
            <a:latin typeface="Times New Roman" pitchFamily="18" charset="0"/>
            <a:cs typeface="Times New Roman" pitchFamily="18" charset="0"/>
          </a:endParaRPr>
        </a:p>
      </dsp:txBody>
      <dsp:txXfrm>
        <a:off x="1374609" y="1595726"/>
        <a:ext cx="2165168" cy="59659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48283"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–14,0</a:t>
          </a:r>
          <a:endParaRPr lang="ru-RU" sz="2000" b="1" kern="1200" dirty="0">
            <a:latin typeface="Times New Roman" pitchFamily="18" charset="0"/>
            <a:cs typeface="Times New Roman" pitchFamily="18" charset="0"/>
          </a:endParaRPr>
        </a:p>
      </dsp:txBody>
      <dsp:txXfrm>
        <a:off x="1348283" y="298862"/>
        <a:ext cx="2151244" cy="596597"/>
      </dsp:txXfrm>
    </dsp:sp>
    <dsp:sp modelId="{B4429D22-0500-42FA-9000-D9E17D3537C1}">
      <dsp:nvSpPr>
        <dsp:cNvPr id="0" name=""/>
        <dsp:cNvSpPr/>
      </dsp:nvSpPr>
      <dsp:spPr>
        <a:xfrm>
          <a:off x="1396347"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15,4</a:t>
          </a:r>
          <a:endParaRPr lang="ru-RU" sz="2000" b="1" kern="1200" dirty="0">
            <a:latin typeface="Times New Roman" pitchFamily="18" charset="0"/>
            <a:cs typeface="Times New Roman" pitchFamily="18" charset="0"/>
          </a:endParaRPr>
        </a:p>
      </dsp:txBody>
      <dsp:txXfrm>
        <a:off x="1396347" y="1008113"/>
        <a:ext cx="2236724" cy="596597"/>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2028 жыл – 16,9</a:t>
          </a:r>
          <a:endParaRPr lang="ru-RU" sz="2000" b="1" kern="1200" dirty="0">
            <a:latin typeface="Times New Roman" pitchFamily="18" charset="0"/>
            <a:cs typeface="Times New Roman" pitchFamily="18" charset="0"/>
          </a:endParaRPr>
        </a:p>
      </dsp:txBody>
      <dsp:txXfrm>
        <a:off x="1349667" y="1656183"/>
        <a:ext cx="2270487" cy="59659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723.</a:t>
          </a:r>
          <a:endParaRPr lang="ru-RU" sz="2000" b="1" kern="1200" dirty="0">
            <a:latin typeface="Times New Roman" pitchFamily="18" charset="0"/>
            <a:cs typeface="Times New Roman" pitchFamily="18" charset="0"/>
          </a:endParaRPr>
        </a:p>
      </dsp:txBody>
      <dsp:txXfrm>
        <a:off x="1156272" y="253381"/>
        <a:ext cx="2444904" cy="596597"/>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723.</a:t>
          </a:r>
          <a:endParaRPr lang="ru-RU" sz="2000" b="1" kern="1200" dirty="0">
            <a:latin typeface="Times New Roman" pitchFamily="18" charset="0"/>
            <a:cs typeface="Times New Roman" pitchFamily="18" charset="0"/>
          </a:endParaRPr>
        </a:p>
      </dsp:txBody>
      <dsp:txXfrm>
        <a:off x="1123934" y="936105"/>
        <a:ext cx="2518590" cy="596597"/>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723.</a:t>
          </a:r>
          <a:endParaRPr lang="ru-RU" sz="2000" b="1" kern="1200" dirty="0">
            <a:latin typeface="Times New Roman" pitchFamily="18" charset="0"/>
            <a:cs typeface="Times New Roman" pitchFamily="18" charset="0"/>
          </a:endParaRPr>
        </a:p>
      </dsp:txBody>
      <dsp:txXfrm>
        <a:off x="1096503" y="1595726"/>
        <a:ext cx="2564442" cy="59659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11,9</a:t>
          </a:r>
          <a:endParaRPr lang="ru-RU" sz="2000" b="1" kern="1200" dirty="0">
            <a:latin typeface="Times New Roman" pitchFamily="18" charset="0"/>
            <a:cs typeface="Times New Roman" pitchFamily="18" charset="0"/>
          </a:endParaRPr>
        </a:p>
      </dsp:txBody>
      <dsp:txXfrm>
        <a:off x="834386" y="288032"/>
        <a:ext cx="2958949" cy="596597"/>
      </dsp:txXfrm>
    </dsp:sp>
    <dsp:sp modelId="{B4429D22-0500-42FA-9000-D9E17D3537C1}">
      <dsp:nvSpPr>
        <dsp:cNvPr id="0" name=""/>
        <dsp:cNvSpPr/>
      </dsp:nvSpPr>
      <dsp:spPr>
        <a:xfrm>
          <a:off x="892295" y="936104"/>
          <a:ext cx="2803814"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13,1</a:t>
          </a:r>
          <a:endParaRPr lang="ru-RU" sz="2000" b="1" kern="1200" dirty="0">
            <a:latin typeface="Times New Roman" pitchFamily="18" charset="0"/>
            <a:cs typeface="Times New Roman" pitchFamily="18" charset="0"/>
          </a:endParaRPr>
        </a:p>
      </dsp:txBody>
      <dsp:txXfrm>
        <a:off x="892295" y="936104"/>
        <a:ext cx="2803814" cy="596597"/>
      </dsp:txXfrm>
    </dsp:sp>
    <dsp:sp modelId="{831CC9CD-433E-4936-B4D5-991E64FFFEEC}">
      <dsp:nvSpPr>
        <dsp:cNvPr id="0" name=""/>
        <dsp:cNvSpPr/>
      </dsp:nvSpPr>
      <dsp:spPr>
        <a:xfrm>
          <a:off x="892295" y="1656183"/>
          <a:ext cx="284100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14,4</a:t>
          </a:r>
          <a:endParaRPr lang="ru-RU" sz="2000" b="1" kern="1200" dirty="0">
            <a:latin typeface="Times New Roman" pitchFamily="18" charset="0"/>
            <a:cs typeface="Times New Roman" pitchFamily="18" charset="0"/>
          </a:endParaRPr>
        </a:p>
      </dsp:txBody>
      <dsp:txXfrm>
        <a:off x="892295" y="1656183"/>
        <a:ext cx="2841000" cy="59659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4</a:t>
          </a:r>
          <a:endParaRPr lang="ru-RU" sz="2000" b="1" kern="1200" dirty="0">
            <a:latin typeface="Times New Roman" pitchFamily="18" charset="0"/>
            <a:cs typeface="Times New Roman" pitchFamily="18" charset="0"/>
          </a:endParaRPr>
        </a:p>
      </dsp:txBody>
      <dsp:txXfrm>
        <a:off x="1204620" y="267860"/>
        <a:ext cx="2490144" cy="630688"/>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4</a:t>
          </a:r>
          <a:endParaRPr lang="ru-RU" sz="2000" b="1" kern="1200" dirty="0">
            <a:latin typeface="Times New Roman" pitchFamily="18" charset="0"/>
            <a:cs typeface="Times New Roman" pitchFamily="18" charset="0"/>
          </a:endParaRPr>
        </a:p>
      </dsp:txBody>
      <dsp:txXfrm>
        <a:off x="1208741" y="936104"/>
        <a:ext cx="2486022" cy="630688"/>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a:t>
          </a:r>
          <a:endParaRPr lang="ru-RU" sz="2000" b="1" kern="1200" dirty="0">
            <a:latin typeface="Times New Roman" pitchFamily="18" charset="0"/>
            <a:cs typeface="Times New Roman" pitchFamily="18" charset="0"/>
          </a:endParaRPr>
        </a:p>
      </dsp:txBody>
      <dsp:txXfrm>
        <a:off x="1219201" y="1656184"/>
        <a:ext cx="2518199" cy="63068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42347"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65,2</a:t>
          </a:r>
          <a:endParaRPr lang="ru-RU" sz="2000" b="1" kern="1200" dirty="0">
            <a:latin typeface="Times New Roman" pitchFamily="18" charset="0"/>
            <a:cs typeface="Times New Roman" pitchFamily="18" charset="0"/>
          </a:endParaRPr>
        </a:p>
      </dsp:txBody>
      <dsp:txXfrm>
        <a:off x="1049880" y="288032"/>
        <a:ext cx="2628987" cy="596597"/>
      </dsp:txXfrm>
    </dsp:sp>
    <dsp:sp modelId="{B4429D22-0500-42FA-9000-D9E17D3537C1}">
      <dsp:nvSpPr>
        <dsp:cNvPr id="0" name=""/>
        <dsp:cNvSpPr/>
      </dsp:nvSpPr>
      <dsp:spPr>
        <a:xfrm>
          <a:off x="1158590" y="936104"/>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19,0</a:t>
          </a:r>
          <a:endParaRPr lang="ru-RU" sz="2000" b="1" kern="1200" dirty="0">
            <a:latin typeface="Times New Roman" pitchFamily="18" charset="0"/>
            <a:cs typeface="Times New Roman" pitchFamily="18" charset="0"/>
          </a:endParaRPr>
        </a:p>
      </dsp:txBody>
      <dsp:txXfrm>
        <a:off x="1158590" y="936104"/>
        <a:ext cx="2647859" cy="596597"/>
      </dsp:txXfrm>
    </dsp:sp>
    <dsp:sp modelId="{831CC9CD-433E-4936-B4D5-991E64FFFEEC}">
      <dsp:nvSpPr>
        <dsp:cNvPr id="0" name=""/>
        <dsp:cNvSpPr/>
      </dsp:nvSpPr>
      <dsp:spPr>
        <a:xfrm>
          <a:off x="1033941" y="1595726"/>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20,9</a:t>
          </a:r>
          <a:endParaRPr lang="ru-RU" sz="2000" b="1" kern="1200" dirty="0">
            <a:latin typeface="Times New Roman" pitchFamily="18" charset="0"/>
            <a:cs typeface="Times New Roman" pitchFamily="18" charset="0"/>
          </a:endParaRPr>
        </a:p>
      </dsp:txBody>
      <dsp:txXfrm>
        <a:off x="1033941" y="1595726"/>
        <a:ext cx="2647859" cy="596597"/>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49081"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45266" y="253381"/>
          <a:ext cx="2366091"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a:t>
          </a:r>
          <a:r>
            <a:rPr lang="kk-KZ" sz="2000" b="1" kern="1200" dirty="0" smtClean="0">
              <a:latin typeface="Times New Roman" pitchFamily="18" charset="0"/>
              <a:cs typeface="Times New Roman" pitchFamily="18" charset="0"/>
            </a:rPr>
            <a:t>–7</a:t>
          </a:r>
          <a:endParaRPr lang="ru-RU" sz="2000" b="1" kern="1200" dirty="0">
            <a:latin typeface="Times New Roman" pitchFamily="18" charset="0"/>
            <a:cs typeface="Times New Roman" pitchFamily="18" charset="0"/>
          </a:endParaRPr>
        </a:p>
      </dsp:txBody>
      <dsp:txXfrm>
        <a:off x="1245266" y="253381"/>
        <a:ext cx="2366091" cy="596597"/>
      </dsp:txXfrm>
    </dsp:sp>
    <dsp:sp modelId="{B4429D22-0500-42FA-9000-D9E17D3537C1}">
      <dsp:nvSpPr>
        <dsp:cNvPr id="0" name=""/>
        <dsp:cNvSpPr/>
      </dsp:nvSpPr>
      <dsp:spPr>
        <a:xfrm>
          <a:off x="1381948" y="92455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6</a:t>
          </a:r>
          <a:endParaRPr lang="ru-RU" sz="2000" b="1" kern="1200" dirty="0">
            <a:latin typeface="Times New Roman" pitchFamily="18" charset="0"/>
            <a:cs typeface="Times New Roman" pitchFamily="18" charset="0"/>
          </a:endParaRPr>
        </a:p>
      </dsp:txBody>
      <dsp:txXfrm>
        <a:off x="1381948" y="924553"/>
        <a:ext cx="2092728" cy="596597"/>
      </dsp:txXfrm>
    </dsp:sp>
    <dsp:sp modelId="{831CC9CD-433E-4936-B4D5-991E64FFFEEC}">
      <dsp:nvSpPr>
        <dsp:cNvPr id="0" name=""/>
        <dsp:cNvSpPr/>
      </dsp:nvSpPr>
      <dsp:spPr>
        <a:xfrm>
          <a:off x="1370988" y="160326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6</a:t>
          </a:r>
          <a:endParaRPr lang="ru-RU" sz="2000" b="1" kern="1200" dirty="0">
            <a:latin typeface="Times New Roman" pitchFamily="18" charset="0"/>
            <a:cs typeface="Times New Roman" pitchFamily="18" charset="0"/>
          </a:endParaRPr>
        </a:p>
      </dsp:txBody>
      <dsp:txXfrm>
        <a:off x="1370988" y="1603263"/>
        <a:ext cx="2092728" cy="596597"/>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3168351" cy="3168351"/>
        </a:xfrm>
        <a:prstGeom prst="ca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429D22-0500-42FA-9000-D9E17D3537C1}">
      <dsp:nvSpPr>
        <dsp:cNvPr id="0" name=""/>
        <dsp:cNvSpPr/>
      </dsp:nvSpPr>
      <dsp:spPr>
        <a:xfrm>
          <a:off x="1314021" y="318100"/>
          <a:ext cx="2630858" cy="7871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жыл–6,0</a:t>
          </a:r>
          <a:endParaRPr lang="ru-RU" sz="2000" b="1" kern="1200" dirty="0">
            <a:latin typeface="Times New Roman" pitchFamily="18" charset="0"/>
            <a:cs typeface="Times New Roman" pitchFamily="18" charset="0"/>
          </a:endParaRPr>
        </a:p>
      </dsp:txBody>
      <dsp:txXfrm>
        <a:off x="1314021" y="318100"/>
        <a:ext cx="2630858" cy="787137"/>
      </dsp:txXfrm>
    </dsp:sp>
    <dsp:sp modelId="{831CC9CD-433E-4936-B4D5-991E64FFFEEC}">
      <dsp:nvSpPr>
        <dsp:cNvPr id="0" name=""/>
        <dsp:cNvSpPr/>
      </dsp:nvSpPr>
      <dsp:spPr>
        <a:xfrm>
          <a:off x="1237266" y="1188391"/>
          <a:ext cx="2630858" cy="7871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жыл–1,8</a:t>
          </a:r>
          <a:endParaRPr lang="ru-RU" sz="2000" b="1" kern="1200" dirty="0">
            <a:latin typeface="Times New Roman" pitchFamily="18" charset="0"/>
            <a:cs typeface="Times New Roman" pitchFamily="18" charset="0"/>
          </a:endParaRPr>
        </a:p>
      </dsp:txBody>
      <dsp:txXfrm>
        <a:off x="1237266" y="1188391"/>
        <a:ext cx="2630858" cy="787137"/>
      </dsp:txXfrm>
    </dsp:sp>
    <dsp:sp modelId="{B0DC7A34-D2FC-4A1F-AF45-01A93F0DFE63}">
      <dsp:nvSpPr>
        <dsp:cNvPr id="0" name=""/>
        <dsp:cNvSpPr/>
      </dsp:nvSpPr>
      <dsp:spPr>
        <a:xfrm>
          <a:off x="1286394" y="2117437"/>
          <a:ext cx="2567654" cy="66269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smtClean="0">
              <a:latin typeface="Times New Roman" panose="02020603050405020304" pitchFamily="18" charset="0"/>
              <a:cs typeface="Times New Roman" panose="02020603050405020304" pitchFamily="18" charset="0"/>
            </a:rPr>
            <a:t>2028 </a:t>
          </a:r>
          <a:r>
            <a:rPr lang="kk-KZ" sz="2000" b="1" kern="1200" dirty="0" smtClean="0">
              <a:latin typeface="Times New Roman" pitchFamily="18" charset="0"/>
              <a:cs typeface="Times New Roman" pitchFamily="18" charset="0"/>
            </a:rPr>
            <a:t>жыл</a:t>
          </a:r>
          <a:r>
            <a:rPr lang="ru-RU" sz="2000" b="0" kern="1200" dirty="0" smtClean="0">
              <a:latin typeface="Times New Roman" panose="02020603050405020304" pitchFamily="18" charset="0"/>
              <a:cs typeface="Times New Roman" panose="02020603050405020304" pitchFamily="18" charset="0"/>
            </a:rPr>
            <a:t> – 1,8</a:t>
          </a:r>
          <a:endParaRPr lang="ru-RU" sz="2000" b="0" kern="1200" dirty="0">
            <a:latin typeface="Times New Roman" panose="02020603050405020304" pitchFamily="18" charset="0"/>
            <a:cs typeface="Times New Roman" panose="02020603050405020304" pitchFamily="18" charset="0"/>
          </a:endParaRPr>
        </a:p>
      </dsp:txBody>
      <dsp:txXfrm>
        <a:off x="1286394" y="2117437"/>
        <a:ext cx="2567654" cy="662698"/>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84672" y="0"/>
          <a:ext cx="3096344" cy="3096344"/>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429D22-0500-42FA-9000-D9E17D3537C1}">
      <dsp:nvSpPr>
        <dsp:cNvPr id="0" name=""/>
        <dsp:cNvSpPr/>
      </dsp:nvSpPr>
      <dsp:spPr>
        <a:xfrm>
          <a:off x="922677" y="325302"/>
          <a:ext cx="3094267" cy="71844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2 </a:t>
          </a:r>
          <a:endParaRPr lang="ru-RU" sz="2000" b="1" kern="1200" dirty="0">
            <a:latin typeface="Times New Roman" pitchFamily="18" charset="0"/>
            <a:cs typeface="Times New Roman" pitchFamily="18" charset="0"/>
          </a:endParaRPr>
        </a:p>
      </dsp:txBody>
      <dsp:txXfrm>
        <a:off x="922677" y="325302"/>
        <a:ext cx="3094267" cy="718448"/>
      </dsp:txXfrm>
    </dsp:sp>
    <dsp:sp modelId="{831CC9CD-433E-4936-B4D5-991E64FFFEEC}">
      <dsp:nvSpPr>
        <dsp:cNvPr id="0" name=""/>
        <dsp:cNvSpPr/>
      </dsp:nvSpPr>
      <dsp:spPr>
        <a:xfrm>
          <a:off x="894510" y="1119646"/>
          <a:ext cx="3150601" cy="71844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1 .</a:t>
          </a:r>
          <a:endParaRPr lang="ru-RU" sz="2000" b="1" kern="1200" dirty="0">
            <a:latin typeface="Times New Roman" pitchFamily="18" charset="0"/>
            <a:cs typeface="Times New Roman" pitchFamily="18" charset="0"/>
          </a:endParaRPr>
        </a:p>
      </dsp:txBody>
      <dsp:txXfrm>
        <a:off x="894510" y="1119646"/>
        <a:ext cx="3150601" cy="718448"/>
      </dsp:txXfrm>
    </dsp:sp>
    <dsp:sp modelId="{E835CD44-05D1-46B7-B65B-C49939AE5CB5}">
      <dsp:nvSpPr>
        <dsp:cNvPr id="0" name=""/>
        <dsp:cNvSpPr/>
      </dsp:nvSpPr>
      <dsp:spPr>
        <a:xfrm>
          <a:off x="979182" y="1944216"/>
          <a:ext cx="2981259" cy="76724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smtClean="0"/>
            <a:t>2028 </a:t>
          </a:r>
          <a:r>
            <a:rPr lang="kk-KZ" sz="2000" b="1" kern="1200" dirty="0" smtClean="0">
              <a:latin typeface="Times New Roman" pitchFamily="18" charset="0"/>
              <a:cs typeface="Times New Roman" pitchFamily="18" charset="0"/>
            </a:rPr>
            <a:t>жыл</a:t>
          </a:r>
          <a:r>
            <a:rPr lang="ru-RU" sz="2000" b="0" kern="1200" dirty="0" smtClean="0"/>
            <a:t> – 1 .</a:t>
          </a:r>
          <a:endParaRPr lang="ru-RU" sz="2000" b="0" kern="1200" dirty="0"/>
        </a:p>
      </dsp:txBody>
      <dsp:txXfrm>
        <a:off x="979182" y="1944216"/>
        <a:ext cx="2981259" cy="76724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480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14180" y="288032"/>
          <a:ext cx="270722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352,2</a:t>
          </a:r>
          <a:endParaRPr lang="ru-RU" sz="2000" b="1" kern="1200" dirty="0">
            <a:latin typeface="Times New Roman" pitchFamily="18" charset="0"/>
            <a:cs typeface="Times New Roman" pitchFamily="18" charset="0"/>
          </a:endParaRPr>
        </a:p>
      </dsp:txBody>
      <dsp:txXfrm>
        <a:off x="1014180" y="288032"/>
        <a:ext cx="2707226" cy="596597"/>
      </dsp:txXfrm>
    </dsp:sp>
    <dsp:sp modelId="{B4429D22-0500-42FA-9000-D9E17D3537C1}">
      <dsp:nvSpPr>
        <dsp:cNvPr id="0" name=""/>
        <dsp:cNvSpPr/>
      </dsp:nvSpPr>
      <dsp:spPr>
        <a:xfrm>
          <a:off x="1005571" y="936104"/>
          <a:ext cx="274321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–376,9</a:t>
          </a:r>
          <a:endParaRPr lang="ru-RU" sz="2000" b="1" kern="1200" dirty="0">
            <a:latin typeface="Times New Roman" pitchFamily="18" charset="0"/>
            <a:cs typeface="Times New Roman" pitchFamily="18" charset="0"/>
          </a:endParaRPr>
        </a:p>
      </dsp:txBody>
      <dsp:txXfrm>
        <a:off x="1005571" y="936104"/>
        <a:ext cx="2743217" cy="596597"/>
      </dsp:txXfrm>
    </dsp:sp>
    <dsp:sp modelId="{831CC9CD-433E-4936-B4D5-991E64FFFEEC}">
      <dsp:nvSpPr>
        <dsp:cNvPr id="0" name=""/>
        <dsp:cNvSpPr/>
      </dsp:nvSpPr>
      <dsp:spPr>
        <a:xfrm>
          <a:off x="1014565" y="1584175"/>
          <a:ext cx="2726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403,3</a:t>
          </a:r>
          <a:endParaRPr lang="ru-RU" sz="2000" b="1" kern="1200" dirty="0">
            <a:latin typeface="Times New Roman" pitchFamily="18" charset="0"/>
            <a:cs typeface="Times New Roman" pitchFamily="18" charset="0"/>
          </a:endParaRPr>
        </a:p>
      </dsp:txBody>
      <dsp:txXfrm>
        <a:off x="1014565" y="1584175"/>
        <a:ext cx="2726147" cy="596597"/>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a:t>
          </a:r>
          <a:r>
            <a:rPr lang="kk-KZ" sz="2000" b="1" kern="1200" dirty="0" smtClean="0">
              <a:latin typeface="Times New Roman" pitchFamily="18" charset="0"/>
              <a:cs typeface="Times New Roman" pitchFamily="18" charset="0"/>
            </a:rPr>
            <a:t>6</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a:t>
          </a:r>
          <a:r>
            <a:rPr lang="kk-KZ" sz="2000" b="1" kern="1200" dirty="0" smtClean="0">
              <a:latin typeface="Times New Roman" pitchFamily="18" charset="0"/>
              <a:cs typeface="Times New Roman" pitchFamily="18" charset="0"/>
            </a:rPr>
            <a:t>6</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a:t>
          </a:r>
          <a:r>
            <a:rPr lang="kk-KZ" sz="2000" b="1" kern="1200" dirty="0" smtClean="0">
              <a:latin typeface="Times New Roman" pitchFamily="18" charset="0"/>
              <a:cs typeface="Times New Roman" pitchFamily="18" charset="0"/>
            </a:rPr>
            <a:t>6</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07159" y="288032"/>
          <a:ext cx="2995251"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199,3</a:t>
          </a:r>
          <a:endParaRPr lang="ru-RU" sz="2000" b="1" kern="1200" dirty="0">
            <a:latin typeface="Times New Roman" pitchFamily="18" charset="0"/>
            <a:cs typeface="Times New Roman" pitchFamily="18" charset="0"/>
          </a:endParaRPr>
        </a:p>
      </dsp:txBody>
      <dsp:txXfrm>
        <a:off x="807159" y="288032"/>
        <a:ext cx="2995251" cy="596597"/>
      </dsp:txXfrm>
    </dsp:sp>
    <dsp:sp modelId="{B4429D22-0500-42FA-9000-D9E17D3537C1}">
      <dsp:nvSpPr>
        <dsp:cNvPr id="0" name=""/>
        <dsp:cNvSpPr/>
      </dsp:nvSpPr>
      <dsp:spPr>
        <a:xfrm>
          <a:off x="870557" y="936104"/>
          <a:ext cx="2887230"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–237,6</a:t>
          </a:r>
          <a:endParaRPr lang="ru-RU" sz="2000" b="1" kern="1200" dirty="0">
            <a:latin typeface="Times New Roman" pitchFamily="18" charset="0"/>
            <a:cs typeface="Times New Roman" pitchFamily="18" charset="0"/>
          </a:endParaRPr>
        </a:p>
      </dsp:txBody>
      <dsp:txXfrm>
        <a:off x="870557" y="936104"/>
        <a:ext cx="2887230" cy="596597"/>
      </dsp:txXfrm>
    </dsp:sp>
    <dsp:sp modelId="{831CC9CD-433E-4936-B4D5-991E64FFFEEC}">
      <dsp:nvSpPr>
        <dsp:cNvPr id="0" name=""/>
        <dsp:cNvSpPr/>
      </dsp:nvSpPr>
      <dsp:spPr>
        <a:xfrm>
          <a:off x="870557" y="1584175"/>
          <a:ext cx="2888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237,6</a:t>
          </a:r>
          <a:endParaRPr lang="ru-RU" sz="2000" b="1" kern="1200" dirty="0">
            <a:latin typeface="Times New Roman" pitchFamily="18" charset="0"/>
            <a:cs typeface="Times New Roman" pitchFamily="18" charset="0"/>
          </a:endParaRPr>
        </a:p>
      </dsp:txBody>
      <dsp:txXfrm>
        <a:off x="870557" y="1584175"/>
        <a:ext cx="2888147" cy="596597"/>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6</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a:t>
          </a:r>
          <a:r>
            <a:rPr lang="kk-KZ" sz="2000" b="1" kern="1200" smtClean="0">
              <a:latin typeface="Times New Roman" pitchFamily="18" charset="0"/>
              <a:cs typeface="Times New Roman" pitchFamily="18" charset="0"/>
            </a:rPr>
            <a:t>– 1</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pPr/>
              <a:t>18.10.2026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 xmlns:p14="http://schemas.microsoft.com/office/powerpoint/2010/main" val="1577544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18.10.2026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 Id="rId1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microsoft.com/office/2007/relationships/diagramDrawing" Target="../diagrams/drawing11.xml"/><Relationship Id="rId13" Type="http://schemas.microsoft.com/office/2007/relationships/diagramDrawing" Target="../diagrams/drawing12.xml"/><Relationship Id="rId3" Type="http://schemas.openxmlformats.org/officeDocument/2006/relationships/image" Target="../media/image14.png"/><Relationship Id="rId7" Type="http://schemas.openxmlformats.org/officeDocument/2006/relationships/diagramColors" Target="../diagrams/colors11.xml"/><Relationship Id="rId12" Type="http://schemas.openxmlformats.org/officeDocument/2006/relationships/diagramColors" Target="../diagrams/colors1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QuickStyle" Target="../diagrams/quickStyle12.xml"/><Relationship Id="rId5" Type="http://schemas.openxmlformats.org/officeDocument/2006/relationships/diagramLayout" Target="../diagrams/layout11.xml"/><Relationship Id="rId10" Type="http://schemas.openxmlformats.org/officeDocument/2006/relationships/diagramLayout" Target="../diagrams/layout12.xml"/><Relationship Id="rId4" Type="http://schemas.openxmlformats.org/officeDocument/2006/relationships/diagramData" Target="../diagrams/data11.xml"/><Relationship Id="rId9" Type="http://schemas.openxmlformats.org/officeDocument/2006/relationships/diagramData" Target="../diagrams/data12.xml"/><Relationship Id="rId1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microsoft.com/office/2007/relationships/diagramDrawing" Target="../diagrams/drawing13.xml"/><Relationship Id="rId13" Type="http://schemas.microsoft.com/office/2007/relationships/diagramDrawing" Target="../diagrams/drawing14.xml"/><Relationship Id="rId3" Type="http://schemas.openxmlformats.org/officeDocument/2006/relationships/image" Target="../media/image14.png"/><Relationship Id="rId7" Type="http://schemas.openxmlformats.org/officeDocument/2006/relationships/diagramColors" Target="../diagrams/colors13.xml"/><Relationship Id="rId12" Type="http://schemas.openxmlformats.org/officeDocument/2006/relationships/diagramColors" Target="../diagrams/colors14.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3.xml"/><Relationship Id="rId11" Type="http://schemas.openxmlformats.org/officeDocument/2006/relationships/diagramQuickStyle" Target="../diagrams/quickStyle14.xml"/><Relationship Id="rId5" Type="http://schemas.openxmlformats.org/officeDocument/2006/relationships/diagramLayout" Target="../diagrams/layout13.xml"/><Relationship Id="rId10" Type="http://schemas.openxmlformats.org/officeDocument/2006/relationships/diagramLayout" Target="../diagrams/layout14.xml"/><Relationship Id="rId4" Type="http://schemas.openxmlformats.org/officeDocument/2006/relationships/diagramData" Target="../diagrams/data13.xml"/><Relationship Id="rId9" Type="http://schemas.openxmlformats.org/officeDocument/2006/relationships/diagramData" Target="../diagrams/data14.xml"/><Relationship Id="rId1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a:t>
            </a:r>
            <a:r>
              <a:rPr lang="ru-RU" sz="2400" b="1" dirty="0">
                <a:ln w="11430"/>
                <a:solidFill>
                  <a:schemeClr val="tx1"/>
                </a:solidFill>
                <a:latin typeface="Times New Roman" panose="02020603050405020304" pitchFamily="18" charset="0"/>
                <a:cs typeface="Times New Roman" panose="02020603050405020304" pitchFamily="18" charset="0"/>
              </a:rPr>
              <a:t> </a:t>
            </a:r>
            <a:r>
              <a:rPr lang="kk-KZ" sz="2400" b="1" dirty="0" smtClean="0">
                <a:ln w="11430"/>
                <a:solidFill>
                  <a:schemeClr val="tx1"/>
                </a:solidFill>
                <a:latin typeface="Times New Roman" panose="02020603050405020304" pitchFamily="18" charset="0"/>
                <a:cs typeface="Times New Roman" panose="02020603050405020304" pitchFamily="18" charset="0"/>
              </a:rPr>
              <a:t>Ұмтыл </a:t>
            </a:r>
            <a:r>
              <a:rPr lang="ru-RU" sz="2400" b="1" dirty="0" err="1" smtClean="0">
                <a:ln w="11430"/>
                <a:solidFill>
                  <a:schemeClr val="tx1"/>
                </a:solidFill>
                <a:latin typeface="Times New Roman" panose="02020603050405020304" pitchFamily="18" charset="0"/>
                <a:cs typeface="Times New Roman" panose="02020603050405020304" pitchFamily="18" charset="0"/>
              </a:rPr>
              <a:t>ауылдық</a:t>
            </a:r>
            <a:r>
              <a:rPr lang="ru-RU" sz="2400" b="1" dirty="0" smtClean="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округінің</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smtClean="0">
                <a:ln w="11430"/>
                <a:solidFill>
                  <a:schemeClr val="tx1"/>
                </a:solidFill>
                <a:latin typeface="Times New Roman" panose="02020603050405020304" pitchFamily="18" charset="0"/>
                <a:cs typeface="Times New Roman" panose="02020603050405020304" pitchFamily="18" charset="0"/>
              </a:rPr>
              <a:t>2026-2028 </a:t>
            </a:r>
            <a:r>
              <a:rPr lang="ru-RU" sz="2400" b="1" dirty="0" err="1">
                <a:ln w="11430"/>
                <a:solidFill>
                  <a:schemeClr val="tx1"/>
                </a:solidFill>
                <a:latin typeface="Times New Roman" panose="02020603050405020304" pitchFamily="18" charset="0"/>
                <a:cs typeface="Times New Roman" panose="02020603050405020304" pitchFamily="18" charset="0"/>
              </a:rPr>
              <a:t>жылдарға</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арналған</a:t>
            </a:r>
            <a:r>
              <a:rPr lang="ru-RU" sz="2400" b="1" dirty="0">
                <a:ln w="11430"/>
                <a:solidFill>
                  <a:schemeClr val="tx1"/>
                </a:solidFill>
                <a:latin typeface="Times New Roman" panose="02020603050405020304" pitchFamily="18" charset="0"/>
                <a:cs typeface="Times New Roman" panose="02020603050405020304" pitchFamily="18" charset="0"/>
              </a:rPr>
              <a:t> 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 xmlns:a14="http://schemas.microsoft.com/office/drawing/2010/main"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1071538" y="3643314"/>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Округ бюджеті Қарасай аудандық мәслихатының 2025 жылғы 31 желтоқсандағы "Қарасай ауданының 2026-2028 жылдарға арналған бюджеті туралы" № 48-3 шешімімен бекітілген Қарасай </a:t>
            </a:r>
            <a:r>
              <a:rPr lang="kk-KZ" sz="1400" b="1" dirty="0">
                <a:latin typeface="Times New Roman" panose="02020603050405020304" pitchFamily="18" charset="0"/>
                <a:cs typeface="Times New Roman" panose="02020603050405020304" pitchFamily="18" charset="0"/>
              </a:rPr>
              <a:t>ауданының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Ұмтыл </a:t>
            </a:r>
            <a:r>
              <a:rPr lang="kk-KZ" sz="1400" b="1" dirty="0">
                <a:latin typeface="Times New Roman" panose="02020603050405020304" pitchFamily="18" charset="0"/>
                <a:cs typeface="Times New Roman" panose="02020603050405020304" pitchFamily="18" charset="0"/>
              </a:rPr>
              <a:t>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2025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 31желтоқсанындағы</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№12-145 ӨНҚ </a:t>
            </a:r>
            <a:r>
              <a:rPr lang="kk-KZ" sz="1400" b="1" dirty="0">
                <a:latin typeface="Times New Roman" panose="02020603050405020304" pitchFamily="18" charset="0"/>
                <a:cs typeface="Times New Roman" panose="02020603050405020304" pitchFamily="18" charset="0"/>
              </a:rPr>
              <a:t>өкімімен бекітілді </a:t>
            </a:r>
            <a:endParaRPr lang="kk-KZ" sz="1400" b="1" dirty="0" smtClean="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 43-ө н/қ 26.03.2026ж өзгертілді</a:t>
            </a:r>
            <a:endParaRPr lang="ru-RU" sz="1400" b="1" dirty="0">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 xmlns:p14="http://schemas.microsoft.com/office/powerpoint/2010/main"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1599012452"/>
              </p:ext>
            </p:extLst>
          </p:nvPr>
        </p:nvGraphicFramePr>
        <p:xfrm>
          <a:off x="0" y="0"/>
          <a:ext cx="9144000" cy="6885384"/>
        </p:xfrm>
        <a:graphic>
          <a:graphicData uri="http://schemas.openxmlformats.org/drawingml/2006/table">
            <a:tbl>
              <a:tblPr>
                <a:tableStyleId>{21E4AEA4-8DFA-4A89-87EB-49C32662AFE0}</a:tableStyleId>
              </a:tblPr>
              <a:tblGrid>
                <a:gridCol w="2153483">
                  <a:extLst>
                    <a:ext uri="{9D8B030D-6E8A-4147-A177-3AD203B41FA5}">
                      <a16:colId xmlns="" xmlns:a16="http://schemas.microsoft.com/office/drawing/2014/main" val="20000"/>
                    </a:ext>
                  </a:extLst>
                </a:gridCol>
                <a:gridCol w="6990517">
                  <a:extLst>
                    <a:ext uri="{9D8B030D-6E8A-4147-A177-3AD203B41FA5}">
                      <a16:colId xmlns="" xmlns:a16="http://schemas.microsoft.com/office/drawing/2014/main" val="20001"/>
                    </a:ext>
                  </a:extLst>
                </a:gridCol>
              </a:tblGrid>
              <a:tr h="1830915">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 xmlns:a16="http://schemas.microsoft.com/office/drawing/2014/main" val="10000"/>
                  </a:ext>
                </a:extLst>
              </a:tr>
              <a:tr h="1527125">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10001"/>
                  </a:ext>
                </a:extLst>
              </a:tr>
              <a:tr h="3527344">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10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 xmlns:a16="http://schemas.microsoft.com/office/drawing/2014/main"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643120935"/>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70687179"/>
              </p:ext>
            </p:extLst>
          </p:nvPr>
        </p:nvGraphicFramePr>
        <p:xfrm>
          <a:off x="395536" y="4293096"/>
          <a:ext cx="8388448" cy="2286000"/>
        </p:xfrm>
        <a:graphic>
          <a:graphicData uri="http://schemas.openxmlformats.org/drawingml/2006/table">
            <a:tbl>
              <a:tblPr>
                <a:tableStyleId>{21E4AEA4-8DFA-4A89-87EB-49C32662AFE0}</a:tableStyleId>
              </a:tblPr>
              <a:tblGrid>
                <a:gridCol w="3808583">
                  <a:extLst>
                    <a:ext uri="{9D8B030D-6E8A-4147-A177-3AD203B41FA5}">
                      <a16:colId xmlns="" xmlns:a16="http://schemas.microsoft.com/office/drawing/2014/main" val="20000"/>
                    </a:ext>
                  </a:extLst>
                </a:gridCol>
                <a:gridCol w="4579865">
                  <a:extLst>
                    <a:ext uri="{9D8B030D-6E8A-4147-A177-3AD203B41FA5}">
                      <a16:colId xmlns="" xmlns:a16="http://schemas.microsoft.com/office/drawing/2014/main" val="20001"/>
                    </a:ext>
                  </a:extLst>
                </a:gridCol>
              </a:tblGrid>
              <a:tr h="219573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10 бірлік және келісімшарт бойынша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 xmlns:a16="http://schemas.microsoft.com/office/drawing/2014/main" val="10000"/>
                  </a:ext>
                </a:extLst>
              </a:tr>
            </a:tbl>
          </a:graphicData>
        </a:graphic>
      </p:graphicFrame>
      <p:graphicFrame>
        <p:nvGraphicFramePr>
          <p:cNvPr id="14" name="Схема 13"/>
          <p:cNvGraphicFramePr/>
          <p:nvPr>
            <p:extLst>
              <p:ext uri="{D42A27DB-BD31-4B8C-83A1-F6EECF244321}">
                <p14:modId xmlns="" xmlns:p14="http://schemas.microsoft.com/office/powerpoint/2010/main" val="1625634857"/>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 xmlns:p14="http://schemas.microsoft.com/office/powerpoint/2010/main"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 xmlns:a16="http://schemas.microsoft.com/office/drawing/2014/main" val="20000"/>
                    </a:ext>
                  </a:extLst>
                </a:gridCol>
                <a:gridCol w="4717730">
                  <a:extLst>
                    <a:ext uri="{9D8B030D-6E8A-4147-A177-3AD203B41FA5}">
                      <a16:colId xmlns="" xmlns:a16="http://schemas.microsoft.com/office/drawing/2014/main"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34133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1151389967"/>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261730708"/>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4266966257"/>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 xmlns:a16="http://schemas.microsoft.com/office/drawing/2014/main" val="20000"/>
                    </a:ext>
                  </a:extLst>
                </a:gridCol>
                <a:gridCol w="4874987">
                  <a:extLst>
                    <a:ext uri="{9D8B030D-6E8A-4147-A177-3AD203B41FA5}">
                      <a16:colId xmlns="" xmlns:a16="http://schemas.microsoft.com/office/drawing/2014/main"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37955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 xmlns:a16="http://schemas.microsoft.com/office/drawing/2014/main" val="20000"/>
                    </a:ext>
                  </a:extLst>
                </a:gridCol>
                <a:gridCol w="4757045">
                  <a:extLst>
                    <a:ext uri="{9D8B030D-6E8A-4147-A177-3AD203B41FA5}">
                      <a16:colId xmlns="" xmlns:a16="http://schemas.microsoft.com/office/drawing/2014/main"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1003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2025263755"/>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3060109919"/>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963176722"/>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 xmlns:a16="http://schemas.microsoft.com/office/drawing/2014/main" val="20000"/>
                    </a:ext>
                  </a:extLst>
                </a:gridCol>
                <a:gridCol w="4874987">
                  <a:extLst>
                    <a:ext uri="{9D8B030D-6E8A-4147-A177-3AD203B41FA5}">
                      <a16:colId xmlns="" xmlns:a16="http://schemas.microsoft.com/office/drawing/2014/main"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Ұмтыл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335652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1940997418"/>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 xmlns:a16="http://schemas.microsoft.com/office/drawing/2014/main" val="20000"/>
                    </a:ext>
                  </a:extLst>
                </a:gridCol>
                <a:gridCol w="6012160">
                  <a:extLst>
                    <a:ext uri="{9D8B030D-6E8A-4147-A177-3AD203B41FA5}">
                      <a16:colId xmlns="" xmlns:a16="http://schemas.microsoft.com/office/drawing/2014/main"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307418458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Ұмтыл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564470766"/>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346161146"/>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 xmlns:a16="http://schemas.microsoft.com/office/drawing/2014/main" val="20000"/>
                    </a:ext>
                  </a:extLst>
                </a:gridCol>
                <a:gridCol w="4161794">
                  <a:extLst>
                    <a:ext uri="{9D8B030D-6E8A-4147-A177-3AD203B41FA5}">
                      <a16:colId xmlns="" xmlns:a16="http://schemas.microsoft.com/office/drawing/2014/main"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ru-RU" sz="1800" kern="1200" dirty="0" smtClean="0">
                          <a:solidFill>
                            <a:schemeClr val="dk1"/>
                          </a:solidFill>
                          <a:effectLst/>
                          <a:latin typeface="+mn-lt"/>
                          <a:ea typeface="+mn-ea"/>
                          <a:cs typeface="+mn-cs"/>
                        </a:rPr>
                        <a:t> </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Ұмтыл ауылдық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3665664149"/>
              </p:ext>
            </p:extLst>
          </p:nvPr>
        </p:nvGraphicFramePr>
        <p:xfrm>
          <a:off x="0" y="44623"/>
          <a:ext cx="9144000" cy="6724062"/>
        </p:xfrm>
        <a:graphic>
          <a:graphicData uri="http://schemas.openxmlformats.org/drawingml/2006/table">
            <a:tbl>
              <a:tblPr>
                <a:tableStyleId>{21E4AEA4-8DFA-4A89-87EB-49C32662AFE0}</a:tableStyleId>
              </a:tblPr>
              <a:tblGrid>
                <a:gridCol w="1813887"/>
                <a:gridCol w="7330113"/>
              </a:tblGrid>
              <a:tr h="969338">
                <a:tc gridSpan="2">
                  <a:txBody>
                    <a:bodyPr/>
                    <a:lstStyle/>
                    <a:p>
                      <a:pPr marL="135890" algn="ctr">
                        <a:lnSpc>
                          <a:spcPct val="115000"/>
                        </a:lnSpc>
                        <a:spcAft>
                          <a:spcPts val="0"/>
                        </a:spcAft>
                      </a:pPr>
                      <a:endParaRPr lang="kk-KZ" sz="2000" b="1" u="sng" dirty="0" smtClean="0">
                        <a:effectLst/>
                        <a:latin typeface="Times New Roman" pitchFamily="18" charset="0"/>
                        <a:cs typeface="Times New Roman" pitchFamily="18" charset="0"/>
                      </a:endParaRPr>
                    </a:p>
                    <a:p>
                      <a:pPr marL="135890" algn="ctr">
                        <a:lnSpc>
                          <a:spcPct val="115000"/>
                        </a:lnSpc>
                        <a:spcAft>
                          <a:spcPts val="0"/>
                        </a:spcAft>
                      </a:pPr>
                      <a:r>
                        <a:rPr lang="kk-KZ" sz="20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ru-RU" sz="1800" b="1" u="none" dirty="0" smtClean="0">
                          <a:solidFill>
                            <a:schemeClr val="tx1"/>
                          </a:solidFill>
                          <a:effectLst/>
                          <a:latin typeface="Times New Roman" pitchFamily="18" charset="0"/>
                          <a:cs typeface="Times New Roman" pitchFamily="18" charset="0"/>
                        </a:rPr>
                        <a:t>022 </a:t>
                      </a:r>
                      <a:r>
                        <a:rPr lang="kk-KZ" b="1" dirty="0" smtClean="0"/>
                        <a:t>Мемлекеттік мекеменің күрделі шығындары</a:t>
                      </a:r>
                      <a:endParaRPr lang="ru-RU" sz="1800" b="1" kern="1200" dirty="0" smtClean="0">
                        <a:solidFill>
                          <a:schemeClr val="dk1"/>
                        </a:solidFill>
                        <a:latin typeface="Times New Roman" pitchFamily="18" charset="0"/>
                        <a:ea typeface="+mn-ea"/>
                        <a:cs typeface="Times New Roman" pitchFamily="18" charset="0"/>
                      </a:endParaRPr>
                    </a:p>
                    <a:p>
                      <a:pPr marL="135890" marR="0" indent="0" algn="ctr" defTabSz="914400" rtl="0" eaLnBrk="1" fontAlgn="auto" latinLnBrk="0" hangingPunct="1">
                        <a:lnSpc>
                          <a:spcPct val="115000"/>
                        </a:lnSpc>
                        <a:spcBef>
                          <a:spcPts val="0"/>
                        </a:spcBef>
                        <a:spcAft>
                          <a:spcPts val="0"/>
                        </a:spcAft>
                        <a:buClrTx/>
                        <a:buSzTx/>
                        <a:buFontTx/>
                        <a:buNone/>
                        <a:tabLst/>
                        <a:defRPr/>
                      </a:pPr>
                      <a:r>
                        <a:rPr lang="ru-RU" sz="1600" b="1" u="none" kern="1200" dirty="0" smtClean="0">
                          <a:solidFill>
                            <a:schemeClr val="dk1"/>
                          </a:solidFill>
                          <a:latin typeface="Times New Roman" pitchFamily="18" charset="0"/>
                          <a:ea typeface="+mn-ea"/>
                          <a:cs typeface="Times New Roman" pitchFamily="18" charset="0"/>
                        </a:rPr>
                        <a:t> </a:t>
                      </a:r>
                    </a:p>
                    <a:p>
                      <a:pPr marL="135890" algn="ctr">
                        <a:lnSpc>
                          <a:spcPct val="115000"/>
                        </a:lnSpc>
                        <a:spcAft>
                          <a:spcPts val="0"/>
                        </a:spcAft>
                      </a:pPr>
                      <a:endParaRPr lang="ru-RU" sz="2000" b="1" u="sng"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tr>
              <a:tr h="10114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err="1"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b="1" dirty="0" smtClean="0"/>
                        <a:t>Мемлекеттік органның материалдық-техникалық жарақтандырылуын жақсарту.</a:t>
                      </a:r>
                      <a:endParaRPr lang="ru-RU" sz="16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r>
              <a:tr h="406511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err="1"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kk-KZ" sz="1800" b="1" i="0" u="sng" kern="1200" dirty="0" smtClean="0">
                          <a:solidFill>
                            <a:schemeClr val="dk1"/>
                          </a:solidFill>
                          <a:latin typeface="+mn-lt"/>
                          <a:ea typeface="+mn-ea"/>
                          <a:cs typeface="+mn-cs"/>
                        </a:rPr>
                        <a:t>Шығындар мемлекеттік органның күрделі шығындарына және басқа да негізгі құралдарды сатып алуға бөлінеді.</a:t>
                      </a:r>
                    </a:p>
                    <a:p>
                      <a:r>
                        <a:rPr lang="kk-KZ" sz="1800" b="0" i="0" kern="1200" dirty="0" smtClean="0">
                          <a:solidFill>
                            <a:schemeClr val="dk1"/>
                          </a:solidFill>
                          <a:latin typeface="+mn-lt"/>
                          <a:ea typeface="+mn-ea"/>
                          <a:cs typeface="+mn-cs"/>
                        </a:rPr>
                        <a:t/>
                      </a:r>
                      <a:br>
                        <a:rPr lang="kk-KZ" sz="1800" b="0" i="0" kern="1200" dirty="0" smtClean="0">
                          <a:solidFill>
                            <a:schemeClr val="dk1"/>
                          </a:solidFill>
                          <a:latin typeface="+mn-lt"/>
                          <a:ea typeface="+mn-ea"/>
                          <a:cs typeface="+mn-cs"/>
                        </a:rPr>
                      </a:br>
                      <a:endParaRPr lang="ru-RU" sz="18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r>
            </a:tbl>
          </a:graphicData>
        </a:graphic>
      </p:graphicFrame>
      <p:sp>
        <p:nvSpPr>
          <p:cNvPr id="7" name="Нашивка 6"/>
          <p:cNvSpPr/>
          <p:nvPr/>
        </p:nvSpPr>
        <p:spPr>
          <a:xfrm>
            <a:off x="323528" y="692696"/>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Рисунок 1"/>
          <p:cNvPicPr>
            <a:picLocks noChangeAspect="1"/>
          </p:cNvPicPr>
          <p:nvPr/>
        </p:nvPicPr>
        <p:blipFill>
          <a:blip r:embed="rId2" cstate="print"/>
          <a:srcRect/>
          <a:stretch>
            <a:fillRect/>
          </a:stretch>
        </p:blipFill>
        <p:spPr bwMode="auto">
          <a:xfrm>
            <a:off x="-252536" y="-171400"/>
            <a:ext cx="9564555" cy="717341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Прямоугольник 3"/>
          <p:cNvSpPr/>
          <p:nvPr/>
        </p:nvSpPr>
        <p:spPr>
          <a:xfrm>
            <a:off x="8676456" y="6237312"/>
            <a:ext cx="360363" cy="355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kk-KZ"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268" name="AutoShape 43"/>
          <p:cNvSpPr>
            <a:spLocks noChangeArrowheads="1"/>
          </p:cNvSpPr>
          <p:nvPr/>
        </p:nvSpPr>
        <p:spPr bwMode="gray">
          <a:xfrm>
            <a:off x="1620838" y="5264150"/>
            <a:ext cx="7380287" cy="1260475"/>
          </a:xfrm>
          <a:prstGeom prst="roundRect">
            <a:avLst>
              <a:gd name="adj" fmla="val 16667"/>
            </a:avLst>
          </a:prstGeom>
          <a:noFill/>
          <a:ln w="3175">
            <a:noFill/>
            <a:round/>
            <a:headEnd/>
            <a:tailEnd/>
          </a:ln>
        </p:spPr>
        <p:txBody>
          <a:bodyPr wrap="none" anchor="ctr"/>
          <a:lstStyle/>
          <a:p>
            <a:pPr eaLnBrk="1" hangingPunct="1"/>
            <a:endParaRPr lang="kk-KZ" altLang="ru-RU">
              <a:solidFill>
                <a:srgbClr val="000000"/>
              </a:solidFill>
            </a:endParaRPr>
          </a:p>
        </p:txBody>
      </p:sp>
      <p:sp>
        <p:nvSpPr>
          <p:cNvPr id="11269" name="AutoShape 44"/>
          <p:cNvSpPr>
            <a:spLocks noChangeArrowheads="1"/>
          </p:cNvSpPr>
          <p:nvPr/>
        </p:nvSpPr>
        <p:spPr bwMode="gray">
          <a:xfrm>
            <a:off x="900113" y="3792538"/>
            <a:ext cx="7378700" cy="1044575"/>
          </a:xfrm>
          <a:prstGeom prst="roundRect">
            <a:avLst>
              <a:gd name="adj" fmla="val 16667"/>
            </a:avLst>
          </a:prstGeom>
          <a:noFill/>
          <a:ln w="3175">
            <a:noFill/>
            <a:round/>
            <a:headEnd/>
            <a:tailEnd/>
          </a:ln>
        </p:spPr>
        <p:txBody>
          <a:bodyPr wrap="none" anchor="ctr"/>
          <a:lstStyle/>
          <a:p>
            <a:pPr eaLnBrk="1" hangingPunct="1"/>
            <a:endParaRPr lang="kk-KZ" altLang="ru-RU">
              <a:solidFill>
                <a:srgbClr val="000000"/>
              </a:solidFill>
            </a:endParaRPr>
          </a:p>
        </p:txBody>
      </p:sp>
      <p:sp>
        <p:nvSpPr>
          <p:cNvPr id="11270" name="AutoShape 45"/>
          <p:cNvSpPr>
            <a:spLocks noChangeArrowheads="1"/>
          </p:cNvSpPr>
          <p:nvPr/>
        </p:nvSpPr>
        <p:spPr bwMode="gray">
          <a:xfrm>
            <a:off x="179388" y="1833563"/>
            <a:ext cx="7380287" cy="1512887"/>
          </a:xfrm>
          <a:prstGeom prst="roundRect">
            <a:avLst>
              <a:gd name="adj" fmla="val 16667"/>
            </a:avLst>
          </a:prstGeom>
          <a:noFill/>
          <a:ln w="3175">
            <a:noFill/>
            <a:round/>
            <a:headEnd/>
            <a:tailEnd/>
          </a:ln>
        </p:spPr>
        <p:txBody>
          <a:bodyPr wrap="none" anchor="ctr"/>
          <a:lstStyle/>
          <a:p>
            <a:pPr eaLnBrk="1" hangingPunct="1"/>
            <a:endParaRPr lang="kk-KZ" altLang="ru-RU">
              <a:solidFill>
                <a:srgbClr val="000000"/>
              </a:solidFill>
            </a:endParaRPr>
          </a:p>
        </p:txBody>
      </p:sp>
      <p:pic>
        <p:nvPicPr>
          <p:cNvPr id="11272" name="Рисунок 41"/>
          <p:cNvPicPr>
            <a:picLocks noChangeAspect="1"/>
          </p:cNvPicPr>
          <p:nvPr/>
        </p:nvPicPr>
        <p:blipFill>
          <a:blip r:embed="rId3" cstate="print">
            <a:clrChange>
              <a:clrFrom>
                <a:srgbClr val="000000"/>
              </a:clrFrom>
              <a:clrTo>
                <a:srgbClr val="000000">
                  <a:alpha val="0"/>
                </a:srgbClr>
              </a:clrTo>
            </a:clrChange>
          </a:blip>
          <a:srcRect/>
          <a:stretch>
            <a:fillRect/>
          </a:stretch>
        </p:blipFill>
        <p:spPr bwMode="auto">
          <a:xfrm>
            <a:off x="3419872" y="0"/>
            <a:ext cx="1889125" cy="1692275"/>
          </a:xfrm>
          <a:prstGeom prst="rect">
            <a:avLst/>
          </a:prstGeom>
          <a:noFill/>
          <a:ln w="9525">
            <a:noFill/>
            <a:miter lim="800000"/>
            <a:headEnd/>
            <a:tailEnd/>
          </a:ln>
        </p:spPr>
      </p:pic>
      <p:sp>
        <p:nvSpPr>
          <p:cNvPr id="11273" name="Rectangle 65"/>
          <p:cNvSpPr>
            <a:spLocks noChangeArrowheads="1"/>
          </p:cNvSpPr>
          <p:nvPr/>
        </p:nvSpPr>
        <p:spPr bwMode="auto">
          <a:xfrm>
            <a:off x="179388" y="5157788"/>
            <a:ext cx="8440737" cy="369887"/>
          </a:xfrm>
          <a:prstGeom prst="rect">
            <a:avLst/>
          </a:prstGeom>
          <a:noFill/>
          <a:ln w="9525">
            <a:noFill/>
            <a:miter lim="800000"/>
            <a:headEnd/>
            <a:tailEnd/>
          </a:ln>
        </p:spPr>
        <p:txBody>
          <a:bodyPr>
            <a:spAutoFit/>
          </a:bodyPr>
          <a:lstStyle/>
          <a:p>
            <a:endParaRPr lang="kk-KZ" altLang="ru-RU" b="1">
              <a:solidFill>
                <a:schemeClr val="bg1"/>
              </a:solidFill>
              <a:latin typeface="Arial" charset="0"/>
              <a:cs typeface="Arial" charset="0"/>
            </a:endParaRPr>
          </a:p>
        </p:txBody>
      </p:sp>
      <p:graphicFrame>
        <p:nvGraphicFramePr>
          <p:cNvPr id="14" name="Схема 13"/>
          <p:cNvGraphicFramePr/>
          <p:nvPr>
            <p:extLst>
              <p:ext uri="{D42A27DB-BD31-4B8C-83A1-F6EECF244321}">
                <p14:modId xmlns:p14="http://schemas.microsoft.com/office/powerpoint/2010/main" xmlns="" val="496587753"/>
              </p:ext>
            </p:extLst>
          </p:nvPr>
        </p:nvGraphicFramePr>
        <p:xfrm>
          <a:off x="317071" y="1484784"/>
          <a:ext cx="3960440" cy="31683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Скругленный прямоугольник 4"/>
          <p:cNvSpPr/>
          <p:nvPr/>
        </p:nvSpPr>
        <p:spPr>
          <a:xfrm>
            <a:off x="6617347" y="3170091"/>
            <a:ext cx="2092998" cy="5383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
        <p:nvSpPr>
          <p:cNvPr id="21" name="Скругленный прямоугольник 4"/>
          <p:cNvSpPr/>
          <p:nvPr/>
        </p:nvSpPr>
        <p:spPr>
          <a:xfrm>
            <a:off x="6617347" y="2233987"/>
            <a:ext cx="2092998" cy="5383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
        <p:nvSpPr>
          <p:cNvPr id="29" name="Скругленный прямоугольник 4"/>
          <p:cNvSpPr/>
          <p:nvPr/>
        </p:nvSpPr>
        <p:spPr>
          <a:xfrm>
            <a:off x="6769747" y="2386387"/>
            <a:ext cx="2092998" cy="9706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
        <p:nvSpPr>
          <p:cNvPr id="33" name="Прямоугольник 32"/>
          <p:cNvSpPr/>
          <p:nvPr/>
        </p:nvSpPr>
        <p:spPr>
          <a:xfrm>
            <a:off x="0" y="0"/>
            <a:ext cx="2915816"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бойынша</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41" name="Схема 40"/>
          <p:cNvGraphicFramePr/>
          <p:nvPr>
            <p:extLst>
              <p:ext uri="{D42A27DB-BD31-4B8C-83A1-F6EECF244321}">
                <p14:modId xmlns:p14="http://schemas.microsoft.com/office/powerpoint/2010/main" xmlns="" val="57537247"/>
              </p:ext>
            </p:extLst>
          </p:nvPr>
        </p:nvGraphicFramePr>
        <p:xfrm>
          <a:off x="5183560" y="1556792"/>
          <a:ext cx="3960440" cy="309634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42" name="Таблица 41"/>
          <p:cNvGraphicFramePr>
            <a:graphicFrameLocks noGrp="1"/>
          </p:cNvGraphicFramePr>
          <p:nvPr>
            <p:extLst>
              <p:ext uri="{D42A27DB-BD31-4B8C-83A1-F6EECF244321}">
                <p14:modId xmlns:p14="http://schemas.microsoft.com/office/powerpoint/2010/main" xmlns="" val="1339387623"/>
              </p:ext>
            </p:extLst>
          </p:nvPr>
        </p:nvGraphicFramePr>
        <p:xfrm>
          <a:off x="107504" y="5013175"/>
          <a:ext cx="8928992" cy="1164844"/>
        </p:xfrm>
        <a:graphic>
          <a:graphicData uri="http://schemas.openxmlformats.org/drawingml/2006/table">
            <a:tbl>
              <a:tblPr>
                <a:tableStyleId>{21E4AEA4-8DFA-4A89-87EB-49C32662AFE0}</a:tableStyleId>
              </a:tblPr>
              <a:tblGrid>
                <a:gridCol w="4248472"/>
                <a:gridCol w="4680520"/>
              </a:tblGrid>
              <a:tr h="504056">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kk-KZ" sz="1800" b="1" dirty="0" smtClean="0">
                          <a:effectLst/>
                          <a:latin typeface="Times New Roman" pitchFamily="18" charset="0"/>
                          <a:ea typeface="Calibri"/>
                          <a:cs typeface="Times New Roman" pitchFamily="18" charset="0"/>
                        </a:rPr>
                        <a:t>Бюджетт</a:t>
                      </a:r>
                      <a:r>
                        <a:rPr lang="en-US" sz="1800" b="1" dirty="0" err="1"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err="1"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err="1"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ctr"/>
                      <a:r>
                        <a:rPr lang="kk-KZ" dirty="0" smtClean="0"/>
                        <a:t>Мемлекеттік мекеменің қауіпсіздігі</a:t>
                      </a:r>
                      <a:endParaRPr lang="ru-RU" sz="1800" b="1" i="0"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r>
            </a:tbl>
          </a:graphicData>
        </a:graphic>
      </p:graphicFrame>
      <p:sp>
        <p:nvSpPr>
          <p:cNvPr id="43" name="Прямоугольник 42"/>
          <p:cNvSpPr/>
          <p:nvPr/>
        </p:nvSpPr>
        <p:spPr>
          <a:xfrm>
            <a:off x="5652120" y="0"/>
            <a:ext cx="3491880" cy="127727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Тікелей</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нәтиже</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бюджетке төлемдердің саны</a:t>
            </a:r>
          </a:p>
          <a:p>
            <a:pPr marL="91440" algn="ctr">
              <a:lnSpc>
                <a:spcPct val="100000"/>
              </a:lnSpc>
              <a:spcBef>
                <a:spcPts val="334"/>
              </a:spcBef>
            </a:pPr>
            <a:r>
              <a:rPr lang="kk-KZ" b="1" dirty="0" smtClean="0"/>
              <a:t>Негізгі қорлар</a:t>
            </a:r>
            <a:endParaRPr lang="ru-RU" b="1" spc="-1" dirty="0">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5148072"/>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051 </a:t>
                      </a:r>
                      <a:r>
                        <a:rPr lang="kk-KZ" sz="1800" kern="1200" dirty="0" smtClean="0">
                          <a:solidFill>
                            <a:schemeClr val="dk1"/>
                          </a:solidFill>
                          <a:latin typeface="+mn-lt"/>
                          <a:ea typeface="+mn-ea"/>
                          <a:cs typeface="+mn-cs"/>
                        </a:rPr>
                        <a:t> </a:t>
                      </a:r>
                      <a:r>
                        <a:rPr lang="kk-KZ" sz="1800" u="sng" kern="1200" dirty="0" smtClean="0">
                          <a:solidFill>
                            <a:schemeClr val="dk1"/>
                          </a:solidFill>
                          <a:latin typeface="+mn-lt"/>
                          <a:ea typeface="+mn-ea"/>
                          <a:cs typeface="+mn-cs"/>
                        </a:rPr>
                        <a:t>«</a:t>
                      </a: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a:t>
                      </a:r>
                      <a:endParaRPr lang="ru-RU" sz="18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 </a:t>
                      </a:r>
                      <a:r>
                        <a:rPr lang="ru-RU" sz="1400" b="1" u="none" kern="1200" dirty="0" smtClean="0">
                          <a:solidFill>
                            <a:schemeClr val="dk1"/>
                          </a:solidFill>
                          <a:effectLst/>
                          <a:latin typeface="Times New Roman" pitchFamily="18" charset="0"/>
                          <a:ea typeface="+mn-ea"/>
                          <a:cs typeface="Times New Roman" pitchFamily="18" charset="0"/>
                        </a:rPr>
                        <a:t> </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kern="1200" dirty="0" smtClean="0">
                        <a:solidFill>
                          <a:schemeClr val="dk1"/>
                        </a:solidFill>
                        <a:latin typeface="Times New Roman" pitchFamily="18" charset="0"/>
                        <a:ea typeface="+mn-ea"/>
                        <a:cs typeface="Times New Roman" pitchFamily="18" charset="0"/>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0" y="571480"/>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6848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itchFamily="18" charset="0"/>
                <a:cs typeface="Times New Roman" pitchFamily="18" charset="0"/>
              </a:rPr>
              <a:t>Төлемдер сомасы</a:t>
            </a: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just">
                        <a:lnSpc>
                          <a:spcPct val="115000"/>
                        </a:lnSpc>
                        <a:spcAft>
                          <a:spcPts val="0"/>
                        </a:spcAft>
                      </a:pPr>
                      <a:r>
                        <a:rPr lang="kk-KZ" sz="1800" dirty="0">
                          <a:latin typeface="Times New Roman" pitchFamily="18" charset="0"/>
                          <a:ea typeface="Times New Roman"/>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 xmlns:p14="http://schemas.microsoft.com/office/powerpoint/2010/main" val="564316685"/>
              </p:ext>
            </p:extLst>
          </p:nvPr>
        </p:nvGraphicFramePr>
        <p:xfrm>
          <a:off x="0" y="3343081"/>
          <a:ext cx="9143999" cy="3425603"/>
        </p:xfrm>
        <a:graphic>
          <a:graphicData uri="http://schemas.openxmlformats.org/drawingml/2006/table">
            <a:tbl>
              <a:tblPr firstRow="1" bandRow="1">
                <a:tableStyleId>{5C22544A-7EE6-4342-B048-85BDC9FD1C3A}</a:tableStyleId>
              </a:tblPr>
              <a:tblGrid>
                <a:gridCol w="331529"/>
                <a:gridCol w="5051631"/>
                <a:gridCol w="884903"/>
                <a:gridCol w="1252772"/>
                <a:gridCol w="731573"/>
                <a:gridCol w="891591"/>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tr>
              <a:tr h="215831">
                <a:tc vMerge="1">
                  <a:txBody>
                    <a:bodyPr/>
                    <a:lstStyle/>
                    <a:p>
                      <a:endParaRPr lang="ru-RU" dirty="0"/>
                    </a:p>
                  </a:txBody>
                  <a:tcPr/>
                </a:tc>
                <a:tc vMerge="1">
                  <a:txBody>
                    <a:bodyPr/>
                    <a:lstStyle/>
                    <a:p>
                      <a:endParaRPr lang="ru-RU" dirty="0"/>
                    </a:p>
                  </a:txBody>
                  <a:tcPr/>
                </a:tc>
                <a:tc>
                  <a:txBody>
                    <a:bodyPr/>
                    <a:lstStyle/>
                    <a:p>
                      <a:pPr algn="ctr"/>
                      <a:r>
                        <a:rPr lang="kk-KZ" sz="1200" b="1" dirty="0" smtClean="0">
                          <a:latin typeface="Times New Roman" pitchFamily="18" charset="0"/>
                          <a:cs typeface="Times New Roman" pitchFamily="18" charset="0"/>
                        </a:rPr>
                        <a:t>2025г.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2026г.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2028г.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400" dirty="0" smtClean="0">
                          <a:latin typeface="Times New Roman" pitchFamily="18" charset="0"/>
                          <a:cs typeface="Times New Roman" pitchFamily="18" charset="0"/>
                        </a:rPr>
                        <a:t>3932</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4325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4758</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5234</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30714</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59635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45577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2661</TotalTime>
  <Words>1079</Words>
  <Application>Microsoft Office PowerPoint</Application>
  <PresentationFormat>Экран (4:3)</PresentationFormat>
  <Paragraphs>177</Paragraphs>
  <Slides>16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ELMIRA</cp:lastModifiedBy>
  <cp:revision>231</cp:revision>
  <dcterms:created xsi:type="dcterms:W3CDTF">2020-01-30T11:38:36Z</dcterms:created>
  <dcterms:modified xsi:type="dcterms:W3CDTF">2026-10-18T16:27:20Z</dcterms:modified>
</cp:coreProperties>
</file>