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44" r:id="rId2"/>
  </p:sldIdLst>
  <p:sldSz cx="9906000" cy="6858000" type="A4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4572" userDrawn="1">
          <p15:clr>
            <a:srgbClr val="A4A3A4"/>
          </p15:clr>
        </p15:guide>
        <p15:guide id="3" orient="horz" pos="3612" userDrawn="1">
          <p15:clr>
            <a:srgbClr val="A4A3A4"/>
          </p15:clr>
        </p15:guide>
        <p15:guide id="4" orient="horz" pos="2818" userDrawn="1">
          <p15:clr>
            <a:srgbClr val="A4A3A4"/>
          </p15:clr>
        </p15:guide>
        <p15:guide id="5" orient="horz" pos="1071" userDrawn="1">
          <p15:clr>
            <a:srgbClr val="A4A3A4"/>
          </p15:clr>
        </p15:guide>
        <p15:guide id="6" pos="8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0A6"/>
    <a:srgbClr val="EAEFF7"/>
    <a:srgbClr val="D2DEEF"/>
    <a:srgbClr val="96D5FE"/>
    <a:srgbClr val="AFE5FF"/>
    <a:srgbClr val="FDF8D8"/>
    <a:srgbClr val="FEF9D9"/>
    <a:srgbClr val="FFC798"/>
    <a:srgbClr val="98D9FF"/>
    <a:srgbClr val="81FF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214" autoAdjust="0"/>
  </p:normalViewPr>
  <p:slideViewPr>
    <p:cSldViewPr snapToGrid="0" showGuides="1">
      <p:cViewPr varScale="1">
        <p:scale>
          <a:sx n="67" d="100"/>
          <a:sy n="67" d="100"/>
        </p:scale>
        <p:origin x="468" y="66"/>
      </p:cViewPr>
      <p:guideLst>
        <p:guide orient="horz" pos="1911"/>
        <p:guide pos="4572"/>
        <p:guide orient="horz" pos="3612"/>
        <p:guide orient="horz" pos="2818"/>
        <p:guide orient="horz" pos="1071"/>
        <p:guide pos="8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2335" cy="499272"/>
          </a:xfrm>
          <a:prstGeom prst="rect">
            <a:avLst/>
          </a:prstGeom>
        </p:spPr>
        <p:txBody>
          <a:bodyPr vert="horz" lIns="91859" tIns="45929" rIns="91859" bIns="4592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065" y="0"/>
            <a:ext cx="2972335" cy="499272"/>
          </a:xfrm>
          <a:prstGeom prst="rect">
            <a:avLst/>
          </a:prstGeom>
        </p:spPr>
        <p:txBody>
          <a:bodyPr vert="horz" lIns="91859" tIns="45929" rIns="91859" bIns="45929" rtlCol="0"/>
          <a:lstStyle>
            <a:lvl1pPr algn="r">
              <a:defRPr sz="1200"/>
            </a:lvl1pPr>
          </a:lstStyle>
          <a:p>
            <a:fld id="{927A0FD5-5441-45B8-BF0C-6AAADA4D78A0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48004"/>
            <a:ext cx="2972335" cy="499272"/>
          </a:xfrm>
          <a:prstGeom prst="rect">
            <a:avLst/>
          </a:prstGeom>
        </p:spPr>
        <p:txBody>
          <a:bodyPr vert="horz" lIns="91859" tIns="45929" rIns="91859" bIns="4592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065" y="9448004"/>
            <a:ext cx="2972335" cy="499272"/>
          </a:xfrm>
          <a:prstGeom prst="rect">
            <a:avLst/>
          </a:prstGeom>
        </p:spPr>
        <p:txBody>
          <a:bodyPr vert="horz" lIns="91859" tIns="45929" rIns="91859" bIns="45929" rtlCol="0" anchor="b"/>
          <a:lstStyle>
            <a:lvl1pPr algn="r">
              <a:defRPr sz="1200"/>
            </a:lvl1pPr>
          </a:lstStyle>
          <a:p>
            <a:fld id="{CFF6044B-DE7D-4A5E-9A7C-D07E1FC8548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6849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9"/>
            <a:ext cx="2972548" cy="498963"/>
          </a:xfrm>
          <a:prstGeom prst="rect">
            <a:avLst/>
          </a:prstGeom>
        </p:spPr>
        <p:txBody>
          <a:bodyPr vert="horz" lIns="91837" tIns="45919" rIns="91837" bIns="45919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1" y="9"/>
            <a:ext cx="2972548" cy="498963"/>
          </a:xfrm>
          <a:prstGeom prst="rect">
            <a:avLst/>
          </a:prstGeom>
        </p:spPr>
        <p:txBody>
          <a:bodyPr vert="horz" lIns="91837" tIns="45919" rIns="91837" bIns="45919" rtlCol="0"/>
          <a:lstStyle>
            <a:lvl1pPr algn="r">
              <a:defRPr sz="1200"/>
            </a:lvl1pPr>
          </a:lstStyle>
          <a:p>
            <a:fld id="{54DD3C92-E642-4CC9-B0BC-4F3DE4C55454}" type="datetimeFigureOut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1244600"/>
            <a:ext cx="4851400" cy="3357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37" tIns="45919" rIns="91837" bIns="4591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9" y="4786530"/>
            <a:ext cx="5487041" cy="3918139"/>
          </a:xfrm>
          <a:prstGeom prst="rect">
            <a:avLst/>
          </a:prstGeom>
        </p:spPr>
        <p:txBody>
          <a:bodyPr vert="horz" lIns="91837" tIns="45919" rIns="91837" bIns="4591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314"/>
            <a:ext cx="2972548" cy="498963"/>
          </a:xfrm>
          <a:prstGeom prst="rect">
            <a:avLst/>
          </a:prstGeom>
        </p:spPr>
        <p:txBody>
          <a:bodyPr vert="horz" lIns="91837" tIns="45919" rIns="91837" bIns="45919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1" y="9448314"/>
            <a:ext cx="2972548" cy="498963"/>
          </a:xfrm>
          <a:prstGeom prst="rect">
            <a:avLst/>
          </a:prstGeom>
        </p:spPr>
        <p:txBody>
          <a:bodyPr vert="horz" lIns="91837" tIns="45919" rIns="91837" bIns="45919" rtlCol="0" anchor="b"/>
          <a:lstStyle>
            <a:lvl1pPr algn="r">
              <a:defRPr sz="1200"/>
            </a:lvl1pPr>
          </a:lstStyle>
          <a:p>
            <a:fld id="{2818F1F6-492D-4619-A864-110A594405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37632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04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0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9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1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04F5AB-1FAE-4CBF-9555-4BD249A45EC7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151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F0BBA-89FD-46CB-A285-D7A59C8DBE64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43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41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6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11736-621C-4407-AFE9-A51C04067DA5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1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102D2-0A53-4B3E-ABC2-ECD3C6A20F05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7073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9" y="365128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9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1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F008A-688D-44CC-A893-3CFE74398710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40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A17EA-FCE6-47DD-B8B2-6DCE10AE7966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775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01D19-770A-4693-AD03-CF54F8D77C40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700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9" indent="0">
              <a:buNone/>
              <a:defRPr sz="1000"/>
            </a:lvl7pPr>
            <a:lvl8pPr marL="3200480" indent="0">
              <a:buNone/>
              <a:defRPr sz="1000"/>
            </a:lvl8pPr>
            <a:lvl9pPr marL="365769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C6539-ECA3-4546-8745-1FAA5C54AD45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4951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9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1" y="987428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9" indent="0">
              <a:buNone/>
              <a:defRPr sz="2000"/>
            </a:lvl7pPr>
            <a:lvl8pPr marL="3200480" indent="0">
              <a:buNone/>
              <a:defRPr sz="2000"/>
            </a:lvl8pPr>
            <a:lvl9pPr marL="3657691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9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9" indent="0">
              <a:buNone/>
              <a:defRPr sz="1000"/>
            </a:lvl7pPr>
            <a:lvl8pPr marL="3200480" indent="0">
              <a:buNone/>
              <a:defRPr sz="1000"/>
            </a:lvl8pPr>
            <a:lvl9pPr marL="365769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A7E63-FC56-4E98-BBEF-32BBA7FE80D0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92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34102-C979-4E1D-8B9F-F675955C9D93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195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9F4D4-BF49-4422-B418-BDA8A4802D4A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888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38" y="365128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296E6-A4FD-420E-B370-65A586270494}" type="datetime1">
              <a:rPr lang="ru-RU" smtClean="0"/>
              <a:pPr/>
              <a:t>19.10.2026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3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2FB046-3FDA-4B11-BF70-F44520F1C8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96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1" y="219611"/>
            <a:ext cx="9906000" cy="549511"/>
          </a:xfrm>
          <a:prstGeom prst="rect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9" name="Picture 1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239" b="86567" l="2239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06" t="6043" r="5482" b="8888"/>
          <a:stretch/>
        </p:blipFill>
        <p:spPr bwMode="auto">
          <a:xfrm>
            <a:off x="4955974" y="5124554"/>
            <a:ext cx="846077" cy="799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39" b="88806" l="0" r="93284">
                        <a14:foregroundMark x1="8955" y1="46269" x2="14179" y2="44776"/>
                        <a14:foregroundMark x1="16418" y1="43284" x2="29104" y2="35075"/>
                        <a14:foregroundMark x1="32836" y1="30597" x2="41045" y2="10448"/>
                        <a14:foregroundMark x1="42537" y1="39552" x2="41791" y2="70149"/>
                        <a14:foregroundMark x1="33582" y1="50746" x2="32836" y2="65672"/>
                        <a14:foregroundMark x1="17164" y1="54478" x2="17164" y2="582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4" t="2797" r="5966" b="4574"/>
          <a:stretch/>
        </p:blipFill>
        <p:spPr bwMode="auto">
          <a:xfrm>
            <a:off x="4939583" y="1017315"/>
            <a:ext cx="835458" cy="919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89" b="92593" l="3704" r="100000">
                        <a14:foregroundMark x1="28148" y1="22963" x2="28148" y2="22963"/>
                        <a14:foregroundMark x1="28889" y1="16296" x2="28148" y2="25926"/>
                        <a14:foregroundMark x1="40000" y1="23704" x2="39259" y2="45926"/>
                        <a14:foregroundMark x1="50370" y1="14815" x2="48148" y2="51111"/>
                        <a14:foregroundMark x1="78519" y1="36296" x2="77778" y2="696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948" t="11756" r="6180" b="5589"/>
          <a:stretch/>
        </p:blipFill>
        <p:spPr bwMode="auto">
          <a:xfrm>
            <a:off x="274698" y="1081397"/>
            <a:ext cx="852638" cy="784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186364" y="1341527"/>
            <a:ext cx="15668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118,5%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25834" y="1215861"/>
            <a:ext cx="2418270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өнеркәсіп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өндірісі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160,5</a:t>
            </a:r>
            <a:r>
              <a:rPr lang="ru-RU" sz="1517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млрд.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6" b="96296" l="3704" r="948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74" t="6189" r="5754" b="7198"/>
          <a:stretch/>
        </p:blipFill>
        <p:spPr bwMode="auto">
          <a:xfrm>
            <a:off x="266152" y="2384880"/>
            <a:ext cx="852639" cy="821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1181422" y="2661987"/>
            <a:ext cx="16145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107,5</a:t>
            </a:r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33083" y="2550127"/>
            <a:ext cx="2184243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endParaRPr lang="ru-RU" sz="1517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38,1</a:t>
            </a:r>
            <a:r>
              <a:rPr lang="ru-RU" sz="1733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млрд.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704" b="91111" l="3704" r="90370">
                        <a14:foregroundMark x1="22222" y1="18519" x2="23704" y2="58519"/>
                        <a14:foregroundMark x1="29630" y1="31852" x2="65926" y2="31852"/>
                        <a14:foregroundMark x1="22963" y1="17778" x2="51852" y2="2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3" t="4343" r="7185" b="8806"/>
          <a:stretch/>
        </p:blipFill>
        <p:spPr bwMode="auto">
          <a:xfrm>
            <a:off x="239399" y="3785443"/>
            <a:ext cx="835457" cy="823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2424029" y="4029357"/>
            <a:ext cx="2643958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құрылыс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жұмыстары</a:t>
            </a:r>
            <a:endParaRPr lang="ru-RU" sz="1517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52,1</a:t>
            </a:r>
            <a:r>
              <a:rPr lang="ru-RU" sz="1733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млрд.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 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889" b="90370" l="6667" r="9259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80" t="6638" r="7177" b="9654"/>
          <a:stretch/>
        </p:blipFill>
        <p:spPr bwMode="auto">
          <a:xfrm>
            <a:off x="239399" y="5044146"/>
            <a:ext cx="835457" cy="79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5775041" y="2649674"/>
            <a:ext cx="153170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96,8%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7163266" y="2549647"/>
            <a:ext cx="2799976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жергілікті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бюджет </a:t>
            </a: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37,5</a:t>
            </a:r>
            <a:r>
              <a:rPr lang="ru-RU" sz="1517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млрд.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5923158" y="1315888"/>
            <a:ext cx="156686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122,8%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7157817" y="1208601"/>
            <a:ext cx="2418270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инвестиция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көлемі</a:t>
            </a:r>
            <a:endParaRPr lang="ru-RU" sz="1517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67,8</a:t>
            </a:r>
            <a:r>
              <a:rPr lang="ru-RU" sz="1517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млрд. </a:t>
            </a:r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923158" y="5380055"/>
            <a:ext cx="17026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kk-KZ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4 233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262042" y="5461196"/>
            <a:ext cx="2643958" cy="32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жұмыс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орны</a:t>
            </a:r>
            <a:endParaRPr lang="ru-RU" sz="1517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190333"/>
            <a:ext cx="990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ТАЛДЫ</a:t>
            </a:r>
            <a:r>
              <a:rPr lang="kk-KZ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ҚОРҒАН ҚАЛАСЫНЫҢ</a:t>
            </a:r>
            <a:r>
              <a:rPr lang="ru-RU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2026 ЖЫЛДЫҢ </a:t>
            </a:r>
            <a:r>
              <a:rPr lang="ru-RU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ҚАҢТАР-</a:t>
            </a:r>
            <a:r>
              <a:rPr lang="kk-KZ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ҚЫРКҮЙЕК</a:t>
            </a:r>
            <a:r>
              <a:rPr lang="ru-RU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АЙЫНА</a:t>
            </a:r>
            <a:endParaRPr lang="ru-RU" b="1" dirty="0">
              <a:ln w="9525">
                <a:solidFill>
                  <a:srgbClr val="2020A6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b="1" dirty="0">
                <a:ln w="9525">
                  <a:solidFill>
                    <a:srgbClr val="2020A6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" pitchFamily="34" charset="0"/>
                <a:cs typeface="Arial" pitchFamily="34" charset="0"/>
              </a:rPr>
              <a:t>ӘЛЕУМЕТТІК-ЭКОНОМИКАЛЫҚ  ДАМУЫНЫҢ КӨРСЕТКІШТЕРІ</a:t>
            </a: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0" t="4775" r="7191" b="8457"/>
          <a:stretch/>
        </p:blipFill>
        <p:spPr bwMode="auto">
          <a:xfrm>
            <a:off x="4980118" y="2385059"/>
            <a:ext cx="780087" cy="72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1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61" t="4174" r="4584" b="6659"/>
          <a:stretch/>
        </p:blipFill>
        <p:spPr bwMode="auto">
          <a:xfrm>
            <a:off x="4953243" y="3768651"/>
            <a:ext cx="780087" cy="72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5923158" y="4108997"/>
            <a:ext cx="134413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114,7%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153779" y="3991779"/>
            <a:ext cx="2091821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сауда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149,4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млрд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теңге</a:t>
            </a:r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517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37377" y="5346927"/>
            <a:ext cx="17026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99,6</a:t>
            </a:r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2443434" y="5250931"/>
            <a:ext cx="2643958" cy="5924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үйлерді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қосу</a:t>
            </a:r>
            <a:endParaRPr lang="ru-RU" sz="1517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517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733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92,1</a:t>
            </a:r>
            <a:r>
              <a:rPr lang="ru-RU" sz="1517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мың </a:t>
            </a:r>
            <a:r>
              <a:rPr lang="ru-RU" sz="1517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ш.м</a:t>
            </a:r>
            <a:r>
              <a:rPr lang="ru-RU" sz="1517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1162538" y="4091806"/>
            <a:ext cx="16145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150,6%</a:t>
            </a:r>
            <a:endParaRPr lang="ru-RU" sz="2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95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4331</TotalTime>
  <Words>87</Words>
  <Application>Microsoft Office PowerPoint</Application>
  <PresentationFormat>Лист A4 (210x297 мм)</PresentationFormat>
  <Paragraphs>25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Боб</dc:creator>
  <cp:lastModifiedBy>User</cp:lastModifiedBy>
  <cp:revision>585</cp:revision>
  <cp:lastPrinted>2023-03-14T04:42:34Z</cp:lastPrinted>
  <dcterms:created xsi:type="dcterms:W3CDTF">2017-09-13T03:50:45Z</dcterms:created>
  <dcterms:modified xsi:type="dcterms:W3CDTF">2026-10-19T04:31:27Z</dcterms:modified>
</cp:coreProperties>
</file>