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66" r:id="rId3"/>
    <p:sldId id="273" r:id="rId4"/>
    <p:sldId id="261" r:id="rId5"/>
    <p:sldId id="269" r:id="rId6"/>
    <p:sldId id="277" r:id="rId7"/>
    <p:sldId id="276" r:id="rId8"/>
    <p:sldId id="264" r:id="rId9"/>
    <p:sldId id="270" r:id="rId10"/>
    <p:sldId id="262" r:id="rId11"/>
    <p:sldId id="271" r:id="rId12"/>
    <p:sldId id="275" r:id="rId13"/>
    <p:sldId id="272" r:id="rId14"/>
    <p:sldId id="265" r:id="rId15"/>
  </p:sldIdLst>
  <p:sldSz cx="12192000" cy="6858000"/>
  <p:notesSz cx="6858000" cy="9144000"/>
  <p:embeddedFontLst>
    <p:embeddedFont>
      <p:font typeface="Bahnschrift SemiBold" panose="020B0502040204020203" pitchFamily="34" charset="0"/>
      <p:bold r:id="rId18"/>
    </p:embeddedFont>
    <p:embeddedFont>
      <p:font typeface="OPPOSans B" panose="020B0604020202020204" charset="-122"/>
      <p:regular r:id="rId19"/>
    </p:embeddedFont>
    <p:embeddedFont>
      <p:font typeface="OPPOSans R" panose="020B0604020202020204" charset="-122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860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-108" y="-102"/>
      </p:cViewPr>
      <p:guideLst>
        <p:guide orient="horz" pos="2160"/>
        <p:guide pos="415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1048836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2026/5/18</a:t>
            </a:fld>
            <a:endParaRPr lang="zh-CN" altLang="en-US"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1048837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1048838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‹#›</a:t>
            </a:fld>
            <a:endParaRPr lang="zh-CN" altLang="en-US"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7323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104883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defRPr>
            </a:lvl1pPr>
          </a:lstStyle>
          <a:p>
            <a:fld id="{1AB76839-D1C4-4FB0-9143-E01E7DCE8B45}" type="datetimeFigureOut">
              <a:rPr lang="zh-CN" altLang="en-US" smtClean="0"/>
              <a:t>2026/5/18</a:t>
            </a:fld>
            <a:endParaRPr lang="zh-CN" altLang="en-US"/>
          </a:p>
        </p:txBody>
      </p:sp>
      <p:sp>
        <p:nvSpPr>
          <p:cNvPr id="1048831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83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3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104883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defRPr>
            </a:lvl1pPr>
          </a:lstStyle>
          <a:p>
            <a:fld id="{53DD6163-E521-45D6-BAF0-EC30A5047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854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POSans R" panose="00020600040101010101" charset="-122"/>
        <a:ea typeface="OPPOSans R" panose="00020600040101010101" charset="-122"/>
        <a:cs typeface="OPPOSans R" panose="000206000401010101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POSans R" panose="00020600040101010101" charset="-122"/>
        <a:ea typeface="OPPOSans R" panose="00020600040101010101" charset="-122"/>
        <a:cs typeface="OPPOSans R" panose="000206000401010101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POSans R" panose="00020600040101010101" charset="-122"/>
        <a:ea typeface="OPPOSans R" panose="00020600040101010101" charset="-122"/>
        <a:cs typeface="OPPOSans R" panose="000206000401010101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POSans R" panose="00020600040101010101" charset="-122"/>
        <a:ea typeface="OPPOSans R" panose="00020600040101010101" charset="-122"/>
        <a:cs typeface="OPPOSans R" panose="000206000401010101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POSans R" panose="00020600040101010101" charset="-122"/>
        <a:ea typeface="OPPOSans R" panose="00020600040101010101" charset="-122"/>
        <a:cs typeface="OPPOSans R" panose="0002060004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75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77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77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8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7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05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8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810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1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8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5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816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17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19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2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82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2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8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78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24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2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2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82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2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3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94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95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79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9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80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80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0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3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8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7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OPPOSans R" panose="00020600040101010101" charset="-122"/>
              </a:defRPr>
            </a:lvl1pPr>
          </a:lstStyle>
          <a:p>
            <a:fld id="{63A1C593-65D0-4073-BCC9-577B9352EA97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OPPOSans R" panose="00020600040101010101" charset="-122"/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OPPOSans R" panose="00020600040101010101" charset="-122"/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OPPOSans R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OPPOSans R" panose="0002060004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OPPOSans R" panose="0002060004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OPPOSans R" panose="0002060004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OPPOSans R" panose="0002060004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OPPOSans R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12"/>
          <p:cNvGrpSpPr/>
          <p:nvPr/>
        </p:nvGrpSpPr>
        <p:grpSpPr>
          <a:xfrm>
            <a:off x="2136371" y="2530682"/>
            <a:ext cx="7764086" cy="1999753"/>
            <a:chOff x="2801389" y="362232"/>
            <a:chExt cx="5943600" cy="1316940"/>
          </a:xfrm>
          <a:gradFill>
            <a:gsLst>
              <a:gs pos="0">
                <a:schemeClr val="accent1"/>
              </a:gs>
              <a:gs pos="98000">
                <a:schemeClr val="accent1">
                  <a:lumMod val="75000"/>
                </a:schemeClr>
              </a:gs>
            </a:gsLst>
            <a:lin ang="2700000" scaled="1"/>
          </a:gradFill>
        </p:grpSpPr>
        <p:sp>
          <p:nvSpPr>
            <p:cNvPr id="1048584" name="矩形: 圆角 10"/>
            <p:cNvSpPr/>
            <p:nvPr/>
          </p:nvSpPr>
          <p:spPr>
            <a:xfrm>
              <a:off x="2801389" y="362232"/>
              <a:ext cx="5943600" cy="13169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OPPOSans R" panose="00020600040101010101" charset="-122"/>
              </a:endParaRPr>
            </a:p>
          </p:txBody>
        </p:sp>
        <p:sp>
          <p:nvSpPr>
            <p:cNvPr id="1048585" name="文本框 11"/>
            <p:cNvSpPr txBox="1"/>
            <p:nvPr/>
          </p:nvSpPr>
          <p:spPr>
            <a:xfrm>
              <a:off x="3138054" y="543648"/>
              <a:ext cx="5270269" cy="8463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000" dirty="0" smtClean="0">
                  <a:solidFill>
                    <a:schemeClr val="bg1"/>
                  </a:solidFill>
                  <a:cs typeface="OPPOSans R" panose="00020600040101010101" charset="-122"/>
                </a:rPr>
                <a:t>Қарғалы ауылдық округі,</a:t>
              </a:r>
            </a:p>
            <a:p>
              <a:pPr algn="ctr"/>
              <a:r>
                <a:rPr lang="kk-KZ" altLang="zh-CN" sz="4000" dirty="0" smtClean="0">
                  <a:solidFill>
                    <a:schemeClr val="bg1"/>
                  </a:solidFill>
                  <a:cs typeface="OPPOSans R" panose="00020600040101010101" charset="-122"/>
                </a:rPr>
                <a:t>Бұланбай бауы елді мекені</a:t>
              </a:r>
              <a:endParaRPr lang="en-US" altLang="zh-CN" sz="4000" dirty="0">
                <a:solidFill>
                  <a:schemeClr val="bg1"/>
                </a:solidFill>
                <a:cs typeface="OPPOSans R" panose="00020600040101010101" charset="-122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0" y="0"/>
            <a:ext cx="1213381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66503" y="0"/>
            <a:ext cx="12402589" cy="6858000"/>
          </a:xfrm>
          <a:prstGeom prst="rect">
            <a:avLst/>
          </a:prstGeom>
          <a:noFill/>
        </p:spPr>
      </p:pic>
      <p:grpSp>
        <p:nvGrpSpPr>
          <p:cNvPr id="26" name="组合 12"/>
          <p:cNvGrpSpPr/>
          <p:nvPr/>
        </p:nvGrpSpPr>
        <p:grpSpPr>
          <a:xfrm>
            <a:off x="2136371" y="2530682"/>
            <a:ext cx="7764086" cy="1999753"/>
            <a:chOff x="2801389" y="362232"/>
            <a:chExt cx="5943600" cy="1316940"/>
          </a:xfrm>
          <a:gradFill>
            <a:gsLst>
              <a:gs pos="0">
                <a:schemeClr val="accent1"/>
              </a:gs>
              <a:gs pos="98000">
                <a:schemeClr val="accent1">
                  <a:lumMod val="75000"/>
                </a:schemeClr>
              </a:gs>
            </a:gsLst>
            <a:lin ang="2700000" scaled="1"/>
          </a:gradFill>
        </p:grpSpPr>
        <p:sp>
          <p:nvSpPr>
            <p:cNvPr id="1048584" name="矩形: 圆角 10"/>
            <p:cNvSpPr/>
            <p:nvPr/>
          </p:nvSpPr>
          <p:spPr>
            <a:xfrm>
              <a:off x="2801389" y="362232"/>
              <a:ext cx="5943600" cy="13169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OPPOSans R" panose="00020600040101010101" charset="-122"/>
              </a:endParaRPr>
            </a:p>
          </p:txBody>
        </p:sp>
        <p:sp>
          <p:nvSpPr>
            <p:cNvPr id="1048585" name="文本框 11"/>
            <p:cNvSpPr txBox="1"/>
            <p:nvPr/>
          </p:nvSpPr>
          <p:spPr>
            <a:xfrm>
              <a:off x="3138054" y="543648"/>
              <a:ext cx="5270269" cy="8463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altLang="zh-CN" sz="4000" dirty="0" smtClean="0">
                  <a:solidFill>
                    <a:schemeClr val="bg1"/>
                  </a:solidFill>
                  <a:cs typeface="OPPOSans R" panose="00020600040101010101" charset="-122"/>
                </a:rPr>
                <a:t>Қарғалы ауылдық округі,</a:t>
              </a:r>
            </a:p>
            <a:p>
              <a:pPr algn="ctr"/>
              <a:r>
                <a:rPr lang="kk-KZ" altLang="zh-CN" sz="4000" dirty="0" smtClean="0">
                  <a:solidFill>
                    <a:schemeClr val="bg1"/>
                  </a:solidFill>
                  <a:cs typeface="OPPOSans R" panose="00020600040101010101" charset="-122"/>
                </a:rPr>
                <a:t>Бұланбай бауы елді мекені</a:t>
              </a:r>
              <a:endParaRPr lang="en-US" altLang="zh-CN" sz="4000" dirty="0">
                <a:solidFill>
                  <a:schemeClr val="bg1"/>
                </a:solidFill>
                <a:cs typeface="OPPOSans R" panose="0002060004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291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23"/>
          <p:cNvGrpSpPr/>
          <p:nvPr/>
        </p:nvGrpSpPr>
        <p:grpSpPr>
          <a:xfrm>
            <a:off x="671436" y="365998"/>
            <a:ext cx="848230" cy="576107"/>
            <a:chOff x="6496050" y="285750"/>
            <a:chExt cx="848230" cy="576107"/>
          </a:xfrm>
        </p:grpSpPr>
        <p:sp>
          <p:nvSpPr>
            <p:cNvPr id="1048728" name="菱形 24"/>
            <p:cNvSpPr/>
            <p:nvPr/>
          </p:nvSpPr>
          <p:spPr>
            <a:xfrm>
              <a:off x="6496050" y="285750"/>
              <a:ext cx="558000" cy="558000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  <p:sp>
          <p:nvSpPr>
            <p:cNvPr id="1048729" name="菱形 25"/>
            <p:cNvSpPr/>
            <p:nvPr/>
          </p:nvSpPr>
          <p:spPr>
            <a:xfrm>
              <a:off x="6786280" y="303857"/>
              <a:ext cx="558000" cy="558000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</p:grpSp>
      <p:sp>
        <p:nvSpPr>
          <p:cNvPr id="1048731" name="Subtitle 2"/>
          <p:cNvSpPr txBox="1"/>
          <p:nvPr/>
        </p:nvSpPr>
        <p:spPr>
          <a:xfrm>
            <a:off x="706111" y="1172966"/>
            <a:ext cx="10804224" cy="789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400" dirty="0">
              <a:latin typeface="+mn-ea"/>
              <a:cs typeface="OPPOSans R" panose="00020600040101010101" charset="-122"/>
            </a:endParaRPr>
          </a:p>
        </p:txBody>
      </p:sp>
      <p:grpSp>
        <p:nvGrpSpPr>
          <p:cNvPr id="50" name="组合 1"/>
          <p:cNvGrpSpPr/>
          <p:nvPr/>
        </p:nvGrpSpPr>
        <p:grpSpPr>
          <a:xfrm>
            <a:off x="0" y="5778500"/>
            <a:ext cx="12192000" cy="1079500"/>
            <a:chOff x="0" y="5422900"/>
            <a:chExt cx="12192000" cy="1435100"/>
          </a:xfrm>
        </p:grpSpPr>
        <p:sp>
          <p:nvSpPr>
            <p:cNvPr id="1048732" name="任意形状 9"/>
            <p:cNvSpPr/>
            <p:nvPr/>
          </p:nvSpPr>
          <p:spPr>
            <a:xfrm>
              <a:off x="0" y="5422900"/>
              <a:ext cx="12192000" cy="141813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  <p:sp>
          <p:nvSpPr>
            <p:cNvPr id="1048733" name="任意形状 8"/>
            <p:cNvSpPr/>
            <p:nvPr/>
          </p:nvSpPr>
          <p:spPr>
            <a:xfrm>
              <a:off x="0" y="5664200"/>
              <a:ext cx="12192000" cy="119380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  <p:sp>
          <p:nvSpPr>
            <p:cNvPr id="1048734" name="任意形状 7"/>
            <p:cNvSpPr/>
            <p:nvPr/>
          </p:nvSpPr>
          <p:spPr>
            <a:xfrm>
              <a:off x="0" y="5918200"/>
              <a:ext cx="12192000" cy="93980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5" y="1172966"/>
            <a:ext cx="11274878" cy="469978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666" y="314129"/>
            <a:ext cx="5443538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1721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4"/>
          <p:cNvGrpSpPr/>
          <p:nvPr/>
        </p:nvGrpSpPr>
        <p:grpSpPr>
          <a:xfrm>
            <a:off x="165496" y="5892264"/>
            <a:ext cx="366427" cy="839065"/>
            <a:chOff x="10621135" y="4015151"/>
            <a:chExt cx="366427" cy="839065"/>
          </a:xfrm>
          <a:solidFill>
            <a:schemeClr val="bg1">
              <a:alpha val="44000"/>
            </a:schemeClr>
          </a:solidFill>
        </p:grpSpPr>
        <p:sp>
          <p:nvSpPr>
            <p:cNvPr id="1048647" name="椭圆 5"/>
            <p:cNvSpPr/>
            <p:nvPr/>
          </p:nvSpPr>
          <p:spPr>
            <a:xfrm rot="5400000">
              <a:off x="1091852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48" name="椭圆 7"/>
            <p:cNvSpPr/>
            <p:nvPr/>
          </p:nvSpPr>
          <p:spPr>
            <a:xfrm rot="5400000">
              <a:off x="1091852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49" name="椭圆 8"/>
            <p:cNvSpPr/>
            <p:nvPr/>
          </p:nvSpPr>
          <p:spPr>
            <a:xfrm rot="5400000">
              <a:off x="1091852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0" name="椭圆 9"/>
            <p:cNvSpPr/>
            <p:nvPr/>
          </p:nvSpPr>
          <p:spPr>
            <a:xfrm rot="5400000">
              <a:off x="1091852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1" name="椭圆 10"/>
            <p:cNvSpPr/>
            <p:nvPr/>
          </p:nvSpPr>
          <p:spPr>
            <a:xfrm rot="5400000">
              <a:off x="1091852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2" name="椭圆 12"/>
            <p:cNvSpPr/>
            <p:nvPr/>
          </p:nvSpPr>
          <p:spPr>
            <a:xfrm rot="5400000">
              <a:off x="1091852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3" name="椭圆 14"/>
            <p:cNvSpPr/>
            <p:nvPr/>
          </p:nvSpPr>
          <p:spPr>
            <a:xfrm rot="5400000">
              <a:off x="10769830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4" name="椭圆 15"/>
            <p:cNvSpPr/>
            <p:nvPr/>
          </p:nvSpPr>
          <p:spPr>
            <a:xfrm rot="5400000">
              <a:off x="10769830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5" name="椭圆 16"/>
            <p:cNvSpPr/>
            <p:nvPr/>
          </p:nvSpPr>
          <p:spPr>
            <a:xfrm rot="5400000">
              <a:off x="10769830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6" name="椭圆 18"/>
            <p:cNvSpPr/>
            <p:nvPr/>
          </p:nvSpPr>
          <p:spPr>
            <a:xfrm rot="5400000">
              <a:off x="10769830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7" name="椭圆 19"/>
            <p:cNvSpPr/>
            <p:nvPr/>
          </p:nvSpPr>
          <p:spPr>
            <a:xfrm rot="5400000">
              <a:off x="10769830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8" name="椭圆 20"/>
            <p:cNvSpPr/>
            <p:nvPr/>
          </p:nvSpPr>
          <p:spPr>
            <a:xfrm rot="5400000">
              <a:off x="10769830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9" name="椭圆 22"/>
            <p:cNvSpPr/>
            <p:nvPr/>
          </p:nvSpPr>
          <p:spPr>
            <a:xfrm rot="5400000">
              <a:off x="1062113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60" name="椭圆 2049"/>
            <p:cNvSpPr/>
            <p:nvPr/>
          </p:nvSpPr>
          <p:spPr>
            <a:xfrm rot="5400000">
              <a:off x="1062113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61" name="椭圆 2053"/>
            <p:cNvSpPr/>
            <p:nvPr/>
          </p:nvSpPr>
          <p:spPr>
            <a:xfrm rot="5400000">
              <a:off x="1062113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62" name="椭圆 2054"/>
            <p:cNvSpPr/>
            <p:nvPr/>
          </p:nvSpPr>
          <p:spPr>
            <a:xfrm rot="5400000">
              <a:off x="1062113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63" name="椭圆 2055"/>
            <p:cNvSpPr/>
            <p:nvPr/>
          </p:nvSpPr>
          <p:spPr>
            <a:xfrm rot="5400000">
              <a:off x="1062113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64" name="椭圆 2058"/>
            <p:cNvSpPr/>
            <p:nvPr/>
          </p:nvSpPr>
          <p:spPr>
            <a:xfrm rot="5400000">
              <a:off x="1062113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</p:grpSp>
      <p:sp>
        <p:nvSpPr>
          <p:cNvPr id="1048665" name="任意多边形: 形状 1"/>
          <p:cNvSpPr/>
          <p:nvPr/>
        </p:nvSpPr>
        <p:spPr>
          <a:xfrm rot="16200000">
            <a:off x="1248936" y="2429765"/>
            <a:ext cx="6857993" cy="1998476"/>
          </a:xfrm>
          <a:custGeom>
            <a:avLst/>
            <a:gdLst>
              <a:gd name="connsiteX0" fmla="*/ 6857993 w 6857993"/>
              <a:gd name="connsiteY0" fmla="*/ 1474816 h 1905413"/>
              <a:gd name="connsiteX1" fmla="*/ 6857993 w 6857993"/>
              <a:gd name="connsiteY1" fmla="*/ 1393702 h 1905413"/>
              <a:gd name="connsiteX2" fmla="*/ 3989 w 6857993"/>
              <a:gd name="connsiteY2" fmla="*/ 0 h 1905413"/>
              <a:gd name="connsiteX3" fmla="*/ 0 w 6857993"/>
              <a:gd name="connsiteY3" fmla="*/ 12172 h 1905413"/>
              <a:gd name="connsiteX4" fmla="*/ 0 w 6857993"/>
              <a:gd name="connsiteY4" fmla="*/ 93322 h 1905413"/>
              <a:gd name="connsiteX5" fmla="*/ 4002 w 6857993"/>
              <a:gd name="connsiteY5" fmla="*/ 81111 h 1905413"/>
              <a:gd name="connsiteX6" fmla="*/ 6752092 w 6857993"/>
              <a:gd name="connsiteY6" fmla="*/ 1511260 h 190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7993" h="1905413">
                <a:moveTo>
                  <a:pt x="6857993" y="1474816"/>
                </a:moveTo>
                <a:lnTo>
                  <a:pt x="6857993" y="1393702"/>
                </a:lnTo>
                <a:cubicBezTo>
                  <a:pt x="5817609" y="1769431"/>
                  <a:pt x="1865531" y="2603320"/>
                  <a:pt x="3989" y="0"/>
                </a:cubicBezTo>
                <a:lnTo>
                  <a:pt x="0" y="12172"/>
                </a:lnTo>
                <a:lnTo>
                  <a:pt x="0" y="93322"/>
                </a:lnTo>
                <a:lnTo>
                  <a:pt x="4002" y="81111"/>
                </a:lnTo>
                <a:cubicBezTo>
                  <a:pt x="1807371" y="2603077"/>
                  <a:pt x="5572659" y="1899303"/>
                  <a:pt x="6752092" y="15112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cxnSp>
        <p:nvCxnSpPr>
          <p:cNvPr id="3145731" name="直接连接符 2061"/>
          <p:cNvCxnSpPr>
            <a:cxnSpLocks/>
          </p:cNvCxnSpPr>
          <p:nvPr/>
        </p:nvCxnSpPr>
        <p:spPr>
          <a:xfrm>
            <a:off x="11598325" y="2149"/>
            <a:ext cx="0" cy="1693301"/>
          </a:xfrm>
          <a:prstGeom prst="line">
            <a:avLst/>
          </a:prstGeom>
          <a:ln w="28575" cap="rnd">
            <a:gradFill>
              <a:gsLst>
                <a:gs pos="0">
                  <a:schemeClr val="bg1"/>
                </a:gs>
                <a:gs pos="100000">
                  <a:schemeClr val="accent2">
                    <a:lumMod val="20000"/>
                    <a:lumOff val="80000"/>
                    <a:alpha val="26000"/>
                  </a:scheme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TextBox 11"/>
          <p:cNvSpPr txBox="1">
            <a:spLocks noChangeArrowheads="1"/>
          </p:cNvSpPr>
          <p:nvPr/>
        </p:nvSpPr>
        <p:spPr bwMode="auto">
          <a:xfrm>
            <a:off x="6311405" y="505199"/>
            <a:ext cx="4678020" cy="523145"/>
          </a:xfrm>
          <a:prstGeom prst="rect">
            <a:avLst/>
          </a:prstGeom>
          <a:noFill/>
          <a:ln>
            <a:noFill/>
          </a:ln>
        </p:spPr>
        <p:txBody>
          <a:bodyPr wrap="square" lIns="91364" tIns="45683" rIns="91364" bIns="45683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ru-RU" altLang="zh-CN" sz="2800" dirty="0">
                <a:solidFill>
                  <a:schemeClr val="bg1"/>
                </a:solidFill>
                <a:latin typeface="+mj-lt"/>
                <a:ea typeface="OPPOSans R" panose="00020600040101010101" charset="-122"/>
                <a:cs typeface="OPPOSans R" panose="00020600040101010101" charset="-122"/>
              </a:rPr>
              <a:t>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OPPOSans R" panose="00020600040101010101" charset="-122"/>
              <a:cs typeface="OPPOSans R" panose="00020600040101010101" charset="-122"/>
            </a:endParaRPr>
          </a:p>
        </p:txBody>
      </p:sp>
      <p:cxnSp>
        <p:nvCxnSpPr>
          <p:cNvPr id="3145732" name="直接连接符 2070"/>
          <p:cNvCxnSpPr>
            <a:cxnSpLocks/>
          </p:cNvCxnSpPr>
          <p:nvPr/>
        </p:nvCxnSpPr>
        <p:spPr>
          <a:xfrm flipV="1">
            <a:off x="11598325" y="5152097"/>
            <a:ext cx="0" cy="1693301"/>
          </a:xfrm>
          <a:prstGeom prst="line">
            <a:avLst/>
          </a:prstGeom>
          <a:ln w="28575" cap="rnd">
            <a:gradFill>
              <a:gsLst>
                <a:gs pos="0">
                  <a:schemeClr val="bg1"/>
                </a:gs>
                <a:gs pos="100000">
                  <a:schemeClr val="accent2">
                    <a:lumMod val="20000"/>
                    <a:lumOff val="80000"/>
                    <a:alpha val="26000"/>
                  </a:scheme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" y="0"/>
            <a:ext cx="12133811" cy="68453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extBox 11"/>
          <p:cNvSpPr txBox="1">
            <a:spLocks noChangeArrowheads="1"/>
          </p:cNvSpPr>
          <p:nvPr/>
        </p:nvSpPr>
        <p:spPr bwMode="auto">
          <a:xfrm>
            <a:off x="1600177" y="454190"/>
            <a:ext cx="5194518" cy="98488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800" b="0" i="0" u="none" strike="noStrike" cap="none" spc="0" normalizeH="0" baseline="0">
                <a:ln>
                  <a:noFill/>
                </a:ln>
                <a:gradFill>
                  <a:gsLst>
                    <a:gs pos="400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</a:defRPr>
            </a:lvl1pPr>
          </a:lstStyle>
          <a:p>
            <a:r>
              <a:rPr lang="ru-RU" altLang="zh-CN" sz="3200" dirty="0" err="1">
                <a:latin typeface="+mn-ea"/>
                <a:cs typeface="OPPOSans R" panose="00020600040101010101" charset="-122"/>
              </a:rPr>
              <a:t>Денсаулық</a:t>
            </a:r>
            <a:r>
              <a:rPr lang="ru-RU" altLang="zh-CN" sz="32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3200" dirty="0" err="1">
                <a:latin typeface="+mn-ea"/>
                <a:cs typeface="OPPOSans R" panose="00020600040101010101" charset="-122"/>
              </a:rPr>
              <a:t>сақтау</a:t>
            </a:r>
            <a:r>
              <a:rPr lang="ru-RU" altLang="zh-CN" sz="32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3200" dirty="0" err="1">
                <a:latin typeface="+mn-ea"/>
                <a:cs typeface="OPPOSans R" panose="00020600040101010101" charset="-122"/>
              </a:rPr>
              <a:t>саласы</a:t>
            </a:r>
            <a:endParaRPr lang="ru-RU" altLang="zh-CN" sz="3200" dirty="0">
              <a:latin typeface="+mn-ea"/>
              <a:cs typeface="OPPOSans R" panose="00020600040101010101" charset="-122"/>
            </a:endParaRPr>
          </a:p>
          <a:p>
            <a:endParaRPr lang="ru-RU" altLang="zh-CN" sz="3200" dirty="0">
              <a:latin typeface="+mj-ea"/>
              <a:ea typeface="+mj-ea"/>
              <a:cs typeface="OPPOSans R" panose="00020600040101010101" charset="-122"/>
            </a:endParaRPr>
          </a:p>
        </p:txBody>
      </p:sp>
      <p:grpSp>
        <p:nvGrpSpPr>
          <p:cNvPr id="32" name="组合 2122"/>
          <p:cNvGrpSpPr/>
          <p:nvPr/>
        </p:nvGrpSpPr>
        <p:grpSpPr>
          <a:xfrm>
            <a:off x="671436" y="365998"/>
            <a:ext cx="848230" cy="576107"/>
            <a:chOff x="6496050" y="285750"/>
            <a:chExt cx="848230" cy="576107"/>
          </a:xfrm>
        </p:grpSpPr>
        <p:sp>
          <p:nvSpPr>
            <p:cNvPr id="1048620" name="菱形 2120"/>
            <p:cNvSpPr/>
            <p:nvPr/>
          </p:nvSpPr>
          <p:spPr>
            <a:xfrm>
              <a:off x="6496050" y="285750"/>
              <a:ext cx="558000" cy="558000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  <p:sp>
          <p:nvSpPr>
            <p:cNvPr id="1048621" name="菱形 2121"/>
            <p:cNvSpPr/>
            <p:nvPr/>
          </p:nvSpPr>
          <p:spPr>
            <a:xfrm>
              <a:off x="6786280" y="303857"/>
              <a:ext cx="558000" cy="558000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</p:grpSp>
      <p:sp>
        <p:nvSpPr>
          <p:cNvPr id="1048622" name="矩形: 圆角 2207"/>
          <p:cNvSpPr/>
          <p:nvPr/>
        </p:nvSpPr>
        <p:spPr>
          <a:xfrm>
            <a:off x="711200" y="1409700"/>
            <a:ext cx="8613804" cy="4521130"/>
          </a:xfrm>
          <a:prstGeom prst="roundRect">
            <a:avLst>
              <a:gd name="adj" fmla="val 4222"/>
            </a:avLst>
          </a:prstGeom>
          <a:solidFill>
            <a:schemeClr val="bg1">
              <a:alpha val="93000"/>
            </a:schemeClr>
          </a:solidFill>
          <a:ln w="1905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2700000" scaled="0"/>
            </a:gradFill>
          </a:ln>
          <a:effectLst>
            <a:outerShdw blurRad="203200" dist="190500" dir="5400000" sx="97000" sy="97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cxnSp>
        <p:nvCxnSpPr>
          <p:cNvPr id="3145730" name="直接连接符 2211"/>
          <p:cNvCxnSpPr>
            <a:cxnSpLocks/>
          </p:cNvCxnSpPr>
          <p:nvPr/>
        </p:nvCxnSpPr>
        <p:spPr>
          <a:xfrm>
            <a:off x="1302253" y="2600037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24" name="Subtitle 2"/>
          <p:cNvSpPr txBox="1"/>
          <p:nvPr/>
        </p:nvSpPr>
        <p:spPr>
          <a:xfrm>
            <a:off x="783772" y="1542375"/>
            <a:ext cx="5412922" cy="2498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en-US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组合 2123"/>
          <p:cNvGrpSpPr/>
          <p:nvPr/>
        </p:nvGrpSpPr>
        <p:grpSpPr>
          <a:xfrm>
            <a:off x="11668884" y="5861793"/>
            <a:ext cx="366427" cy="839065"/>
            <a:chOff x="10621135" y="4015151"/>
            <a:chExt cx="366427" cy="839065"/>
          </a:xfrm>
          <a:solidFill>
            <a:schemeClr val="accent1">
              <a:lumMod val="40000"/>
              <a:lumOff val="60000"/>
              <a:alpha val="44000"/>
            </a:schemeClr>
          </a:solidFill>
        </p:grpSpPr>
        <p:sp>
          <p:nvSpPr>
            <p:cNvPr id="1048625" name="椭圆 2124"/>
            <p:cNvSpPr/>
            <p:nvPr/>
          </p:nvSpPr>
          <p:spPr>
            <a:xfrm rot="5400000">
              <a:off x="1091852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26" name="椭圆 2125"/>
            <p:cNvSpPr/>
            <p:nvPr/>
          </p:nvSpPr>
          <p:spPr>
            <a:xfrm rot="5400000">
              <a:off x="1091852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27" name="椭圆 2126"/>
            <p:cNvSpPr/>
            <p:nvPr/>
          </p:nvSpPr>
          <p:spPr>
            <a:xfrm rot="5400000">
              <a:off x="1091852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28" name="椭圆 2127"/>
            <p:cNvSpPr/>
            <p:nvPr/>
          </p:nvSpPr>
          <p:spPr>
            <a:xfrm rot="5400000">
              <a:off x="1091852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29" name="椭圆 2128"/>
            <p:cNvSpPr/>
            <p:nvPr/>
          </p:nvSpPr>
          <p:spPr>
            <a:xfrm rot="5400000">
              <a:off x="1091852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30" name="椭圆 2129"/>
            <p:cNvSpPr/>
            <p:nvPr/>
          </p:nvSpPr>
          <p:spPr>
            <a:xfrm rot="5400000">
              <a:off x="1091852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31" name="椭圆 2130"/>
            <p:cNvSpPr/>
            <p:nvPr/>
          </p:nvSpPr>
          <p:spPr>
            <a:xfrm rot="5400000">
              <a:off x="10769830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32" name="椭圆 2131"/>
            <p:cNvSpPr/>
            <p:nvPr/>
          </p:nvSpPr>
          <p:spPr>
            <a:xfrm rot="5400000">
              <a:off x="10769830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33" name="椭圆 2132"/>
            <p:cNvSpPr/>
            <p:nvPr/>
          </p:nvSpPr>
          <p:spPr>
            <a:xfrm rot="5400000">
              <a:off x="10769830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34" name="椭圆 2133"/>
            <p:cNvSpPr/>
            <p:nvPr/>
          </p:nvSpPr>
          <p:spPr>
            <a:xfrm rot="5400000">
              <a:off x="10769830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35" name="椭圆 2134"/>
            <p:cNvSpPr/>
            <p:nvPr/>
          </p:nvSpPr>
          <p:spPr>
            <a:xfrm rot="5400000">
              <a:off x="10769830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36" name="椭圆 2135"/>
            <p:cNvSpPr/>
            <p:nvPr/>
          </p:nvSpPr>
          <p:spPr>
            <a:xfrm rot="5400000">
              <a:off x="10769830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37" name="椭圆 2136"/>
            <p:cNvSpPr/>
            <p:nvPr/>
          </p:nvSpPr>
          <p:spPr>
            <a:xfrm rot="5400000">
              <a:off x="1062113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38" name="椭圆 2137"/>
            <p:cNvSpPr/>
            <p:nvPr/>
          </p:nvSpPr>
          <p:spPr>
            <a:xfrm rot="5400000">
              <a:off x="1062113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39" name="椭圆 2138"/>
            <p:cNvSpPr/>
            <p:nvPr/>
          </p:nvSpPr>
          <p:spPr>
            <a:xfrm rot="5400000">
              <a:off x="1062113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40" name="椭圆 2139"/>
            <p:cNvSpPr/>
            <p:nvPr/>
          </p:nvSpPr>
          <p:spPr>
            <a:xfrm rot="5400000">
              <a:off x="1062113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41" name="椭圆 2140"/>
            <p:cNvSpPr/>
            <p:nvPr/>
          </p:nvSpPr>
          <p:spPr>
            <a:xfrm rot="5400000">
              <a:off x="1062113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42" name="椭圆 2141"/>
            <p:cNvSpPr/>
            <p:nvPr/>
          </p:nvSpPr>
          <p:spPr>
            <a:xfrm rot="5400000">
              <a:off x="1062113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</p:grpSp>
      <p:sp>
        <p:nvSpPr>
          <p:cNvPr id="1048644" name="任意多边形: 形状 2206"/>
          <p:cNvSpPr/>
          <p:nvPr/>
        </p:nvSpPr>
        <p:spPr>
          <a:xfrm rot="16200000">
            <a:off x="3047987" y="2613326"/>
            <a:ext cx="6858009" cy="1631336"/>
          </a:xfrm>
          <a:custGeom>
            <a:avLst/>
            <a:gdLst>
              <a:gd name="connsiteX0" fmla="*/ 6858009 w 6858009"/>
              <a:gd name="connsiteY0" fmla="*/ 1165062 h 1631336"/>
              <a:gd name="connsiteX1" fmla="*/ 6858009 w 6858009"/>
              <a:gd name="connsiteY1" fmla="*/ 1271376 h 1631336"/>
              <a:gd name="connsiteX2" fmla="*/ 4005 w 6858009"/>
              <a:gd name="connsiteY2" fmla="*/ 106314 h 1631336"/>
              <a:gd name="connsiteX3" fmla="*/ 0 w 6858009"/>
              <a:gd name="connsiteY3" fmla="*/ 116528 h 1631336"/>
              <a:gd name="connsiteX4" fmla="*/ 0 w 6858009"/>
              <a:gd name="connsiteY4" fmla="*/ 10214 h 1631336"/>
              <a:gd name="connsiteX5" fmla="*/ 4005 w 6858009"/>
              <a:gd name="connsiteY5" fmla="*/ 0 h 1631336"/>
              <a:gd name="connsiteX6" fmla="*/ 6858009 w 6858009"/>
              <a:gd name="connsiteY6" fmla="*/ 1165062 h 163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9" h="1631336">
                <a:moveTo>
                  <a:pt x="6858009" y="1165062"/>
                </a:moveTo>
                <a:lnTo>
                  <a:pt x="6858009" y="1271376"/>
                </a:lnTo>
                <a:cubicBezTo>
                  <a:pt x="5817625" y="1585466"/>
                  <a:pt x="1865546" y="2282554"/>
                  <a:pt x="4005" y="106314"/>
                </a:cubicBezTo>
                <a:lnTo>
                  <a:pt x="0" y="116528"/>
                </a:lnTo>
                <a:lnTo>
                  <a:pt x="0" y="10214"/>
                </a:lnTo>
                <a:lnTo>
                  <a:pt x="4005" y="0"/>
                </a:lnTo>
                <a:cubicBezTo>
                  <a:pt x="1865546" y="2176240"/>
                  <a:pt x="5817625" y="1479152"/>
                  <a:pt x="6858009" y="11650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1048645" name="椭圆 2224"/>
          <p:cNvSpPr/>
          <p:nvPr/>
        </p:nvSpPr>
        <p:spPr>
          <a:xfrm>
            <a:off x="6290511" y="204108"/>
            <a:ext cx="5744800" cy="65559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OPPOSans R" panose="00020600040101010101" charset="-12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41" y="1439076"/>
            <a:ext cx="10058400" cy="442271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5778499"/>
            <a:ext cx="12193588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356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extBox 11"/>
          <p:cNvSpPr txBox="1">
            <a:spLocks noChangeArrowheads="1"/>
          </p:cNvSpPr>
          <p:nvPr/>
        </p:nvSpPr>
        <p:spPr bwMode="auto">
          <a:xfrm>
            <a:off x="1600177" y="454190"/>
            <a:ext cx="5194518" cy="4924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800" b="0" i="0" u="none" strike="noStrike" cap="none" spc="0" normalizeH="0" baseline="0">
                <a:ln>
                  <a:noFill/>
                </a:ln>
                <a:gradFill>
                  <a:gsLst>
                    <a:gs pos="400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</a:defRPr>
            </a:lvl1pPr>
          </a:lstStyle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 дейінгі тәрбие</a:t>
            </a:r>
            <a:endParaRPr lang="ru-RU" altLang="zh-CN" sz="32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39" name="组合 2122"/>
          <p:cNvGrpSpPr/>
          <p:nvPr/>
        </p:nvGrpSpPr>
        <p:grpSpPr>
          <a:xfrm>
            <a:off x="671436" y="365998"/>
            <a:ext cx="848230" cy="576107"/>
            <a:chOff x="6496050" y="285750"/>
            <a:chExt cx="848230" cy="576107"/>
          </a:xfrm>
        </p:grpSpPr>
        <p:sp>
          <p:nvSpPr>
            <p:cNvPr id="1048676" name="菱形 2120"/>
            <p:cNvSpPr/>
            <p:nvPr/>
          </p:nvSpPr>
          <p:spPr>
            <a:xfrm>
              <a:off x="6496050" y="285750"/>
              <a:ext cx="558000" cy="558000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  <p:sp>
          <p:nvSpPr>
            <p:cNvPr id="1048677" name="菱形 2121"/>
            <p:cNvSpPr/>
            <p:nvPr/>
          </p:nvSpPr>
          <p:spPr>
            <a:xfrm>
              <a:off x="6786280" y="303857"/>
              <a:ext cx="558000" cy="558000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</p:grpSp>
      <p:sp>
        <p:nvSpPr>
          <p:cNvPr id="1048678" name="矩形: 圆角 2207"/>
          <p:cNvSpPr/>
          <p:nvPr/>
        </p:nvSpPr>
        <p:spPr>
          <a:xfrm>
            <a:off x="658810" y="1409700"/>
            <a:ext cx="8613804" cy="4521130"/>
          </a:xfrm>
          <a:prstGeom prst="roundRect">
            <a:avLst>
              <a:gd name="adj" fmla="val 4222"/>
            </a:avLst>
          </a:prstGeom>
          <a:solidFill>
            <a:schemeClr val="bg1">
              <a:alpha val="93000"/>
            </a:schemeClr>
          </a:solidFill>
          <a:ln w="1905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2700000" scaled="0"/>
            </a:gradFill>
          </a:ln>
          <a:effectLst>
            <a:outerShdw blurRad="203200" dist="190500" dir="5400000" sx="97000" sy="97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1048680" name="Subtitle 2"/>
          <p:cNvSpPr txBox="1"/>
          <p:nvPr/>
        </p:nvSpPr>
        <p:spPr>
          <a:xfrm>
            <a:off x="1054796" y="1528421"/>
            <a:ext cx="5221313" cy="2498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endParaRPr lang="ru-RU" altLang="zh-CN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Балжан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-Ай»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2016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істейді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</a:t>
            </a:r>
            <a:r>
              <a:rPr lang="ru-RU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Дүйсебаев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Балахмет</a:t>
            </a:r>
            <a:endParaRPr lang="ru-RU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жұмыспен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</a:t>
            </a:r>
            <a:r>
              <a:rPr lang="ru-RU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қуатта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жасауда</a:t>
            </a:r>
            <a:endParaRPr lang="ru-RU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ауылдың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шараларына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қатысады</a:t>
            </a:r>
            <a:endParaRPr lang="ru-RU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altLang="zh-CN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Ауылдың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Бұланбай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бауы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ауылы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көркейіп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endParaRPr lang="ru-RU" altLang="zh-CN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Әлеуметтік-экономикалық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бағытында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байқалуда</a:t>
            </a:r>
            <a:r>
              <a:rPr lang="ru-RU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altLang="zh-CN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altLang="zh-C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тұрғындарының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ұйымшылдығы</a:t>
            </a:r>
            <a:r>
              <a:rPr lang="ru-RU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нығайған</a:t>
            </a:r>
            <a:endParaRPr lang="en-US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" name="组合 2123"/>
          <p:cNvGrpSpPr/>
          <p:nvPr/>
        </p:nvGrpSpPr>
        <p:grpSpPr>
          <a:xfrm>
            <a:off x="11668884" y="5861793"/>
            <a:ext cx="366427" cy="839065"/>
            <a:chOff x="10621135" y="4015151"/>
            <a:chExt cx="366427" cy="839065"/>
          </a:xfrm>
          <a:solidFill>
            <a:schemeClr val="accent1">
              <a:lumMod val="40000"/>
              <a:lumOff val="60000"/>
              <a:alpha val="44000"/>
            </a:schemeClr>
          </a:solidFill>
        </p:grpSpPr>
        <p:sp>
          <p:nvSpPr>
            <p:cNvPr id="1048681" name="椭圆 2124"/>
            <p:cNvSpPr/>
            <p:nvPr/>
          </p:nvSpPr>
          <p:spPr>
            <a:xfrm rot="5400000">
              <a:off x="1091852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2" name="椭圆 2125"/>
            <p:cNvSpPr/>
            <p:nvPr/>
          </p:nvSpPr>
          <p:spPr>
            <a:xfrm rot="5400000">
              <a:off x="1091852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3" name="椭圆 2126"/>
            <p:cNvSpPr/>
            <p:nvPr/>
          </p:nvSpPr>
          <p:spPr>
            <a:xfrm rot="5400000">
              <a:off x="1091852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4" name="椭圆 2127"/>
            <p:cNvSpPr/>
            <p:nvPr/>
          </p:nvSpPr>
          <p:spPr>
            <a:xfrm rot="5400000">
              <a:off x="1091852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5" name="椭圆 2128"/>
            <p:cNvSpPr/>
            <p:nvPr/>
          </p:nvSpPr>
          <p:spPr>
            <a:xfrm rot="5400000">
              <a:off x="1091852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6" name="椭圆 2129"/>
            <p:cNvSpPr/>
            <p:nvPr/>
          </p:nvSpPr>
          <p:spPr>
            <a:xfrm rot="5400000">
              <a:off x="1091852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7" name="椭圆 2130"/>
            <p:cNvSpPr/>
            <p:nvPr/>
          </p:nvSpPr>
          <p:spPr>
            <a:xfrm rot="5400000">
              <a:off x="10769830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8" name="椭圆 2131"/>
            <p:cNvSpPr/>
            <p:nvPr/>
          </p:nvSpPr>
          <p:spPr>
            <a:xfrm rot="5400000">
              <a:off x="10769830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9" name="椭圆 2132"/>
            <p:cNvSpPr/>
            <p:nvPr/>
          </p:nvSpPr>
          <p:spPr>
            <a:xfrm rot="5400000">
              <a:off x="10769830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0" name="椭圆 2133"/>
            <p:cNvSpPr/>
            <p:nvPr/>
          </p:nvSpPr>
          <p:spPr>
            <a:xfrm rot="5400000">
              <a:off x="10769830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1" name="椭圆 2134"/>
            <p:cNvSpPr/>
            <p:nvPr/>
          </p:nvSpPr>
          <p:spPr>
            <a:xfrm rot="5400000">
              <a:off x="10769830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2" name="椭圆 2135"/>
            <p:cNvSpPr/>
            <p:nvPr/>
          </p:nvSpPr>
          <p:spPr>
            <a:xfrm rot="5400000">
              <a:off x="10769830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3" name="椭圆 2136"/>
            <p:cNvSpPr/>
            <p:nvPr/>
          </p:nvSpPr>
          <p:spPr>
            <a:xfrm rot="5400000">
              <a:off x="1062113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4" name="椭圆 2137"/>
            <p:cNvSpPr/>
            <p:nvPr/>
          </p:nvSpPr>
          <p:spPr>
            <a:xfrm rot="5400000">
              <a:off x="1062113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5" name="椭圆 2138"/>
            <p:cNvSpPr/>
            <p:nvPr/>
          </p:nvSpPr>
          <p:spPr>
            <a:xfrm rot="5400000">
              <a:off x="1062113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6" name="椭圆 2139"/>
            <p:cNvSpPr/>
            <p:nvPr/>
          </p:nvSpPr>
          <p:spPr>
            <a:xfrm rot="5400000">
              <a:off x="1062113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7" name="椭圆 2140"/>
            <p:cNvSpPr/>
            <p:nvPr/>
          </p:nvSpPr>
          <p:spPr>
            <a:xfrm rot="5400000">
              <a:off x="1062113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8" name="椭圆 2141"/>
            <p:cNvSpPr/>
            <p:nvPr/>
          </p:nvSpPr>
          <p:spPr>
            <a:xfrm rot="5400000">
              <a:off x="1062113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</p:grpSp>
      <p:sp>
        <p:nvSpPr>
          <p:cNvPr id="1048699" name="任意多边形: 形状 2205"/>
          <p:cNvSpPr/>
          <p:nvPr/>
        </p:nvSpPr>
        <p:spPr>
          <a:xfrm rot="16200000">
            <a:off x="5462552" y="128550"/>
            <a:ext cx="6858009" cy="6600888"/>
          </a:xfrm>
          <a:custGeom>
            <a:avLst/>
            <a:gdLst>
              <a:gd name="connsiteX0" fmla="*/ 5369 w 9194224"/>
              <a:gd name="connsiteY0" fmla="*/ 0 h 7891249"/>
              <a:gd name="connsiteX1" fmla="*/ 9194224 w 9194224"/>
              <a:gd name="connsiteY1" fmla="*/ 1392812 h 7891249"/>
              <a:gd name="connsiteX2" fmla="*/ 9194224 w 9194224"/>
              <a:gd name="connsiteY2" fmla="*/ 7891249 h 7891249"/>
              <a:gd name="connsiteX3" fmla="*/ 0 w 9194224"/>
              <a:gd name="connsiteY3" fmla="*/ 7891249 h 7891249"/>
              <a:gd name="connsiteX4" fmla="*/ 0 w 9194224"/>
              <a:gd name="connsiteY4" fmla="*/ 12211 h 789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4224" h="7891249">
                <a:moveTo>
                  <a:pt x="5369" y="0"/>
                </a:moveTo>
                <a:cubicBezTo>
                  <a:pt x="2501054" y="2601658"/>
                  <a:pt x="7799429" y="1768301"/>
                  <a:pt x="9194224" y="1392812"/>
                </a:cubicBezTo>
                <a:lnTo>
                  <a:pt x="9194224" y="7891249"/>
                </a:lnTo>
                <a:lnTo>
                  <a:pt x="0" y="7891249"/>
                </a:lnTo>
                <a:lnTo>
                  <a:pt x="0" y="1221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1048700" name="任意多边形: 形状 2206"/>
          <p:cNvSpPr/>
          <p:nvPr/>
        </p:nvSpPr>
        <p:spPr>
          <a:xfrm rot="16200000">
            <a:off x="3047987" y="2613326"/>
            <a:ext cx="6858009" cy="1631336"/>
          </a:xfrm>
          <a:custGeom>
            <a:avLst/>
            <a:gdLst>
              <a:gd name="connsiteX0" fmla="*/ 6858009 w 6858009"/>
              <a:gd name="connsiteY0" fmla="*/ 1165062 h 1631336"/>
              <a:gd name="connsiteX1" fmla="*/ 6858009 w 6858009"/>
              <a:gd name="connsiteY1" fmla="*/ 1271376 h 1631336"/>
              <a:gd name="connsiteX2" fmla="*/ 4005 w 6858009"/>
              <a:gd name="connsiteY2" fmla="*/ 106314 h 1631336"/>
              <a:gd name="connsiteX3" fmla="*/ 0 w 6858009"/>
              <a:gd name="connsiteY3" fmla="*/ 116528 h 1631336"/>
              <a:gd name="connsiteX4" fmla="*/ 0 w 6858009"/>
              <a:gd name="connsiteY4" fmla="*/ 10214 h 1631336"/>
              <a:gd name="connsiteX5" fmla="*/ 4005 w 6858009"/>
              <a:gd name="connsiteY5" fmla="*/ 0 h 1631336"/>
              <a:gd name="connsiteX6" fmla="*/ 6858009 w 6858009"/>
              <a:gd name="connsiteY6" fmla="*/ 1165062 h 163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9" h="1631336">
                <a:moveTo>
                  <a:pt x="6858009" y="1165062"/>
                </a:moveTo>
                <a:lnTo>
                  <a:pt x="6858009" y="1271376"/>
                </a:lnTo>
                <a:cubicBezTo>
                  <a:pt x="5817625" y="1585466"/>
                  <a:pt x="1865546" y="2282554"/>
                  <a:pt x="4005" y="106314"/>
                </a:cubicBezTo>
                <a:lnTo>
                  <a:pt x="0" y="116528"/>
                </a:lnTo>
                <a:lnTo>
                  <a:pt x="0" y="10214"/>
                </a:lnTo>
                <a:lnTo>
                  <a:pt x="4005" y="0"/>
                </a:lnTo>
                <a:cubicBezTo>
                  <a:pt x="1865546" y="2176240"/>
                  <a:pt x="5817625" y="1479152"/>
                  <a:pt x="6858009" y="11650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grpSp>
        <p:nvGrpSpPr>
          <p:cNvPr id="42" name="组合 2225"/>
          <p:cNvGrpSpPr/>
          <p:nvPr/>
        </p:nvGrpSpPr>
        <p:grpSpPr>
          <a:xfrm>
            <a:off x="6176335" y="0"/>
            <a:ext cx="6192558" cy="6939643"/>
            <a:chOff x="8187435" y="687514"/>
            <a:chExt cx="5209014" cy="5209014"/>
          </a:xfrm>
        </p:grpSpPr>
        <p:sp>
          <p:nvSpPr>
            <p:cNvPr id="1048701" name="椭圆 2224"/>
            <p:cNvSpPr/>
            <p:nvPr/>
          </p:nvSpPr>
          <p:spPr>
            <a:xfrm>
              <a:off x="8187435" y="687514"/>
              <a:ext cx="5209014" cy="52090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OPPOSans R" panose="00020600040101010101" charset="-122"/>
              </a:endParaRPr>
            </a:p>
          </p:txBody>
        </p:sp>
        <p:pic>
          <p:nvPicPr>
            <p:cNvPr id="209716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271362" y="787349"/>
              <a:ext cx="4976289" cy="4997979"/>
            </a:xfrm>
            <a:prstGeom prst="ellipse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541216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23"/>
          <p:cNvGrpSpPr/>
          <p:nvPr/>
        </p:nvGrpSpPr>
        <p:grpSpPr>
          <a:xfrm>
            <a:off x="671436" y="365998"/>
            <a:ext cx="848230" cy="576107"/>
            <a:chOff x="6496050" y="285750"/>
            <a:chExt cx="848230" cy="576107"/>
          </a:xfrm>
        </p:grpSpPr>
        <p:sp>
          <p:nvSpPr>
            <p:cNvPr id="1048728" name="菱形 24"/>
            <p:cNvSpPr/>
            <p:nvPr/>
          </p:nvSpPr>
          <p:spPr>
            <a:xfrm>
              <a:off x="6496050" y="285750"/>
              <a:ext cx="558000" cy="558000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  <p:sp>
          <p:nvSpPr>
            <p:cNvPr id="1048729" name="菱形 25"/>
            <p:cNvSpPr/>
            <p:nvPr/>
          </p:nvSpPr>
          <p:spPr>
            <a:xfrm>
              <a:off x="6786280" y="303857"/>
              <a:ext cx="558000" cy="558000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</p:grpSp>
      <p:sp>
        <p:nvSpPr>
          <p:cNvPr id="1048731" name="Subtitle 2"/>
          <p:cNvSpPr txBox="1"/>
          <p:nvPr/>
        </p:nvSpPr>
        <p:spPr>
          <a:xfrm>
            <a:off x="706111" y="1172966"/>
            <a:ext cx="10804224" cy="789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400" dirty="0">
              <a:latin typeface="+mn-ea"/>
              <a:cs typeface="OPPOSans R" panose="00020600040101010101" charset="-122"/>
            </a:endParaRPr>
          </a:p>
        </p:txBody>
      </p:sp>
      <p:grpSp>
        <p:nvGrpSpPr>
          <p:cNvPr id="50" name="组合 1"/>
          <p:cNvGrpSpPr/>
          <p:nvPr/>
        </p:nvGrpSpPr>
        <p:grpSpPr>
          <a:xfrm>
            <a:off x="0" y="5778500"/>
            <a:ext cx="12192000" cy="1079500"/>
            <a:chOff x="0" y="5422900"/>
            <a:chExt cx="12192000" cy="1435100"/>
          </a:xfrm>
        </p:grpSpPr>
        <p:sp>
          <p:nvSpPr>
            <p:cNvPr id="1048732" name="任意形状 9"/>
            <p:cNvSpPr/>
            <p:nvPr/>
          </p:nvSpPr>
          <p:spPr>
            <a:xfrm>
              <a:off x="0" y="5422900"/>
              <a:ext cx="12192000" cy="141813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  <p:sp>
          <p:nvSpPr>
            <p:cNvPr id="1048733" name="任意形状 8"/>
            <p:cNvSpPr/>
            <p:nvPr/>
          </p:nvSpPr>
          <p:spPr>
            <a:xfrm>
              <a:off x="0" y="5664200"/>
              <a:ext cx="12192000" cy="119380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  <p:sp>
          <p:nvSpPr>
            <p:cNvPr id="1048734" name="任意形状 7"/>
            <p:cNvSpPr/>
            <p:nvPr/>
          </p:nvSpPr>
          <p:spPr>
            <a:xfrm>
              <a:off x="0" y="5918200"/>
              <a:ext cx="12192000" cy="93980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1078717"/>
            <a:ext cx="10915650" cy="469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8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23"/>
          <p:cNvGrpSpPr/>
          <p:nvPr/>
        </p:nvGrpSpPr>
        <p:grpSpPr>
          <a:xfrm>
            <a:off x="671436" y="365998"/>
            <a:ext cx="848230" cy="576107"/>
            <a:chOff x="6496050" y="285750"/>
            <a:chExt cx="848230" cy="576107"/>
          </a:xfrm>
        </p:grpSpPr>
        <p:sp>
          <p:nvSpPr>
            <p:cNvPr id="1048728" name="菱形 24"/>
            <p:cNvSpPr/>
            <p:nvPr/>
          </p:nvSpPr>
          <p:spPr>
            <a:xfrm>
              <a:off x="6496050" y="285750"/>
              <a:ext cx="558000" cy="558000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  <p:sp>
          <p:nvSpPr>
            <p:cNvPr id="1048729" name="菱形 25"/>
            <p:cNvSpPr/>
            <p:nvPr/>
          </p:nvSpPr>
          <p:spPr>
            <a:xfrm>
              <a:off x="6786280" y="303857"/>
              <a:ext cx="558000" cy="558000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</p:grpSp>
      <p:sp>
        <p:nvSpPr>
          <p:cNvPr id="1048731" name="Subtitle 2"/>
          <p:cNvSpPr txBox="1"/>
          <p:nvPr/>
        </p:nvSpPr>
        <p:spPr>
          <a:xfrm>
            <a:off x="706111" y="1172966"/>
            <a:ext cx="10804224" cy="789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zh-CN" sz="1400" dirty="0" smtClean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Қарғалы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ауылдық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округі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,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Бұланбай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бауы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елді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мекенінде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ауыл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шаруашылығы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бағытында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белсенді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жұмыстар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жүргізіліп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келеді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.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Бүгінде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ауылда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12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шаруа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қожалығы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мен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кәсіпкерлік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субъектісі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тіркеліп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,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тұрақты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түрде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жұмыс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жасауда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.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Бұл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–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ауыл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халқының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өз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кәсібін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жүргізуге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деген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ынтасының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,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еңбекке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бейімділігінің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бір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айғағы</a:t>
            </a:r>
            <a:endParaRPr lang="en-US" altLang="zh-CN" sz="1400" dirty="0">
              <a:latin typeface="+mn-ea"/>
              <a:cs typeface="OPPOSans R" panose="00020600040101010101" charset="-122"/>
            </a:endParaRPr>
          </a:p>
        </p:txBody>
      </p:sp>
      <p:grpSp>
        <p:nvGrpSpPr>
          <p:cNvPr id="50" name="组合 1"/>
          <p:cNvGrpSpPr/>
          <p:nvPr/>
        </p:nvGrpSpPr>
        <p:grpSpPr>
          <a:xfrm>
            <a:off x="0" y="5778500"/>
            <a:ext cx="12192000" cy="1079500"/>
            <a:chOff x="0" y="5422900"/>
            <a:chExt cx="12192000" cy="1435100"/>
          </a:xfrm>
        </p:grpSpPr>
        <p:sp>
          <p:nvSpPr>
            <p:cNvPr id="1048732" name="任意形状 9"/>
            <p:cNvSpPr/>
            <p:nvPr/>
          </p:nvSpPr>
          <p:spPr>
            <a:xfrm>
              <a:off x="0" y="5422900"/>
              <a:ext cx="12192000" cy="141813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  <p:sp>
          <p:nvSpPr>
            <p:cNvPr id="1048733" name="任意形状 8"/>
            <p:cNvSpPr/>
            <p:nvPr/>
          </p:nvSpPr>
          <p:spPr>
            <a:xfrm>
              <a:off x="0" y="5664200"/>
              <a:ext cx="12192000" cy="119380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  <p:sp>
          <p:nvSpPr>
            <p:cNvPr id="1048734" name="任意形状 7"/>
            <p:cNvSpPr/>
            <p:nvPr/>
          </p:nvSpPr>
          <p:spPr>
            <a:xfrm>
              <a:off x="0" y="5918200"/>
              <a:ext cx="12192000" cy="93980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6" y="1078717"/>
            <a:ext cx="11944350" cy="46997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64"/>
            <a:ext cx="5734321" cy="6761635"/>
          </a:xfrm>
          <a:custGeom>
            <a:avLst/>
            <a:gdLst>
              <a:gd name="connsiteX0" fmla="*/ 0 w 7123507"/>
              <a:gd name="connsiteY0" fmla="*/ 0 h 6858000"/>
              <a:gd name="connsiteX1" fmla="*/ 6764071 w 7123507"/>
              <a:gd name="connsiteY1" fmla="*/ 0 h 6858000"/>
              <a:gd name="connsiteX2" fmla="*/ 6794495 w 7123507"/>
              <a:gd name="connsiteY2" fmla="*/ 105913 h 6858000"/>
              <a:gd name="connsiteX3" fmla="*/ 5600700 w 7123507"/>
              <a:gd name="connsiteY3" fmla="*/ 6853997 h 6858000"/>
              <a:gd name="connsiteX4" fmla="*/ 5610895 w 7123507"/>
              <a:gd name="connsiteY4" fmla="*/ 6858000 h 6858000"/>
              <a:gd name="connsiteX5" fmla="*/ 0 w 7123507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23507" h="6858000">
                <a:moveTo>
                  <a:pt x="0" y="0"/>
                </a:moveTo>
                <a:lnTo>
                  <a:pt x="6764071" y="0"/>
                </a:lnTo>
                <a:lnTo>
                  <a:pt x="6794495" y="105913"/>
                </a:lnTo>
                <a:cubicBezTo>
                  <a:pt x="7118407" y="1285345"/>
                  <a:pt x="7705871" y="5050630"/>
                  <a:pt x="5600700" y="6853997"/>
                </a:cubicBezTo>
                <a:lnTo>
                  <a:pt x="561089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1048646" name="任意多边形: 形状 2056"/>
          <p:cNvSpPr/>
          <p:nvPr/>
        </p:nvSpPr>
        <p:spPr>
          <a:xfrm rot="16200000">
            <a:off x="4568235" y="-727578"/>
            <a:ext cx="6858009" cy="8505894"/>
          </a:xfrm>
          <a:custGeom>
            <a:avLst/>
            <a:gdLst>
              <a:gd name="connsiteX0" fmla="*/ 5369 w 9194224"/>
              <a:gd name="connsiteY0" fmla="*/ 0 h 7891249"/>
              <a:gd name="connsiteX1" fmla="*/ 9194224 w 9194224"/>
              <a:gd name="connsiteY1" fmla="*/ 1392812 h 7891249"/>
              <a:gd name="connsiteX2" fmla="*/ 9194224 w 9194224"/>
              <a:gd name="connsiteY2" fmla="*/ 7891249 h 7891249"/>
              <a:gd name="connsiteX3" fmla="*/ 0 w 9194224"/>
              <a:gd name="connsiteY3" fmla="*/ 7891249 h 7891249"/>
              <a:gd name="connsiteX4" fmla="*/ 0 w 9194224"/>
              <a:gd name="connsiteY4" fmla="*/ 12211 h 789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4224" h="7891249">
                <a:moveTo>
                  <a:pt x="5369" y="0"/>
                </a:moveTo>
                <a:cubicBezTo>
                  <a:pt x="2501054" y="2601658"/>
                  <a:pt x="7799429" y="1768301"/>
                  <a:pt x="9194224" y="1392812"/>
                </a:cubicBezTo>
                <a:lnTo>
                  <a:pt x="9194224" y="7891249"/>
                </a:lnTo>
                <a:lnTo>
                  <a:pt x="0" y="7891249"/>
                </a:lnTo>
                <a:lnTo>
                  <a:pt x="0" y="1221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grpSp>
        <p:nvGrpSpPr>
          <p:cNvPr id="37" name="组合 4"/>
          <p:cNvGrpSpPr/>
          <p:nvPr/>
        </p:nvGrpSpPr>
        <p:grpSpPr>
          <a:xfrm>
            <a:off x="165496" y="5892264"/>
            <a:ext cx="366427" cy="839065"/>
            <a:chOff x="10621135" y="4015151"/>
            <a:chExt cx="366427" cy="839065"/>
          </a:xfrm>
          <a:solidFill>
            <a:schemeClr val="bg1">
              <a:alpha val="44000"/>
            </a:schemeClr>
          </a:solidFill>
        </p:grpSpPr>
        <p:sp>
          <p:nvSpPr>
            <p:cNvPr id="1048647" name="椭圆 5"/>
            <p:cNvSpPr/>
            <p:nvPr/>
          </p:nvSpPr>
          <p:spPr>
            <a:xfrm rot="5400000">
              <a:off x="1091852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48" name="椭圆 7"/>
            <p:cNvSpPr/>
            <p:nvPr/>
          </p:nvSpPr>
          <p:spPr>
            <a:xfrm rot="5400000">
              <a:off x="1091852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49" name="椭圆 8"/>
            <p:cNvSpPr/>
            <p:nvPr/>
          </p:nvSpPr>
          <p:spPr>
            <a:xfrm rot="5400000">
              <a:off x="1091852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0" name="椭圆 9"/>
            <p:cNvSpPr/>
            <p:nvPr/>
          </p:nvSpPr>
          <p:spPr>
            <a:xfrm rot="5400000">
              <a:off x="1091852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1" name="椭圆 10"/>
            <p:cNvSpPr/>
            <p:nvPr/>
          </p:nvSpPr>
          <p:spPr>
            <a:xfrm rot="5400000">
              <a:off x="1091852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2" name="椭圆 12"/>
            <p:cNvSpPr/>
            <p:nvPr/>
          </p:nvSpPr>
          <p:spPr>
            <a:xfrm rot="5400000">
              <a:off x="1091852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3" name="椭圆 14"/>
            <p:cNvSpPr/>
            <p:nvPr/>
          </p:nvSpPr>
          <p:spPr>
            <a:xfrm rot="5400000">
              <a:off x="10769830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4" name="椭圆 15"/>
            <p:cNvSpPr/>
            <p:nvPr/>
          </p:nvSpPr>
          <p:spPr>
            <a:xfrm rot="5400000">
              <a:off x="10769830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5" name="椭圆 16"/>
            <p:cNvSpPr/>
            <p:nvPr/>
          </p:nvSpPr>
          <p:spPr>
            <a:xfrm rot="5400000">
              <a:off x="10769830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6" name="椭圆 18"/>
            <p:cNvSpPr/>
            <p:nvPr/>
          </p:nvSpPr>
          <p:spPr>
            <a:xfrm rot="5400000">
              <a:off x="10769830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7" name="椭圆 19"/>
            <p:cNvSpPr/>
            <p:nvPr/>
          </p:nvSpPr>
          <p:spPr>
            <a:xfrm rot="5400000">
              <a:off x="10769830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8" name="椭圆 20"/>
            <p:cNvSpPr/>
            <p:nvPr/>
          </p:nvSpPr>
          <p:spPr>
            <a:xfrm rot="5400000">
              <a:off x="10769830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59" name="椭圆 22"/>
            <p:cNvSpPr/>
            <p:nvPr/>
          </p:nvSpPr>
          <p:spPr>
            <a:xfrm rot="5400000">
              <a:off x="1062113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60" name="椭圆 2049"/>
            <p:cNvSpPr/>
            <p:nvPr/>
          </p:nvSpPr>
          <p:spPr>
            <a:xfrm rot="5400000">
              <a:off x="1062113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61" name="椭圆 2053"/>
            <p:cNvSpPr/>
            <p:nvPr/>
          </p:nvSpPr>
          <p:spPr>
            <a:xfrm rot="5400000">
              <a:off x="1062113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62" name="椭圆 2054"/>
            <p:cNvSpPr/>
            <p:nvPr/>
          </p:nvSpPr>
          <p:spPr>
            <a:xfrm rot="5400000">
              <a:off x="1062113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63" name="椭圆 2055"/>
            <p:cNvSpPr/>
            <p:nvPr/>
          </p:nvSpPr>
          <p:spPr>
            <a:xfrm rot="5400000">
              <a:off x="1062113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64" name="椭圆 2058"/>
            <p:cNvSpPr/>
            <p:nvPr/>
          </p:nvSpPr>
          <p:spPr>
            <a:xfrm rot="5400000">
              <a:off x="1062113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</p:grpSp>
      <p:sp>
        <p:nvSpPr>
          <p:cNvPr id="1048665" name="任意多边形: 形状 1"/>
          <p:cNvSpPr/>
          <p:nvPr/>
        </p:nvSpPr>
        <p:spPr>
          <a:xfrm rot="16200000">
            <a:off x="1248936" y="2429765"/>
            <a:ext cx="6857993" cy="1998476"/>
          </a:xfrm>
          <a:custGeom>
            <a:avLst/>
            <a:gdLst>
              <a:gd name="connsiteX0" fmla="*/ 6857993 w 6857993"/>
              <a:gd name="connsiteY0" fmla="*/ 1474816 h 1905413"/>
              <a:gd name="connsiteX1" fmla="*/ 6857993 w 6857993"/>
              <a:gd name="connsiteY1" fmla="*/ 1393702 h 1905413"/>
              <a:gd name="connsiteX2" fmla="*/ 3989 w 6857993"/>
              <a:gd name="connsiteY2" fmla="*/ 0 h 1905413"/>
              <a:gd name="connsiteX3" fmla="*/ 0 w 6857993"/>
              <a:gd name="connsiteY3" fmla="*/ 12172 h 1905413"/>
              <a:gd name="connsiteX4" fmla="*/ 0 w 6857993"/>
              <a:gd name="connsiteY4" fmla="*/ 93322 h 1905413"/>
              <a:gd name="connsiteX5" fmla="*/ 4002 w 6857993"/>
              <a:gd name="connsiteY5" fmla="*/ 81111 h 1905413"/>
              <a:gd name="connsiteX6" fmla="*/ 6752092 w 6857993"/>
              <a:gd name="connsiteY6" fmla="*/ 1511260 h 190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7993" h="1905413">
                <a:moveTo>
                  <a:pt x="6857993" y="1474816"/>
                </a:moveTo>
                <a:lnTo>
                  <a:pt x="6857993" y="1393702"/>
                </a:lnTo>
                <a:cubicBezTo>
                  <a:pt x="5817609" y="1769431"/>
                  <a:pt x="1865531" y="2603320"/>
                  <a:pt x="3989" y="0"/>
                </a:cubicBezTo>
                <a:lnTo>
                  <a:pt x="0" y="12172"/>
                </a:lnTo>
                <a:lnTo>
                  <a:pt x="0" y="93322"/>
                </a:lnTo>
                <a:lnTo>
                  <a:pt x="4002" y="81111"/>
                </a:lnTo>
                <a:cubicBezTo>
                  <a:pt x="1807371" y="2603077"/>
                  <a:pt x="5572659" y="1899303"/>
                  <a:pt x="6752092" y="15112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cxnSp>
        <p:nvCxnSpPr>
          <p:cNvPr id="3145731" name="直接连接符 2061"/>
          <p:cNvCxnSpPr>
            <a:cxnSpLocks/>
          </p:cNvCxnSpPr>
          <p:nvPr/>
        </p:nvCxnSpPr>
        <p:spPr>
          <a:xfrm>
            <a:off x="11598325" y="2149"/>
            <a:ext cx="0" cy="1693301"/>
          </a:xfrm>
          <a:prstGeom prst="line">
            <a:avLst/>
          </a:prstGeom>
          <a:ln w="28575" cap="rnd">
            <a:gradFill>
              <a:gsLst>
                <a:gs pos="0">
                  <a:schemeClr val="bg1"/>
                </a:gs>
                <a:gs pos="100000">
                  <a:schemeClr val="accent2">
                    <a:lumMod val="20000"/>
                    <a:lumOff val="80000"/>
                    <a:alpha val="26000"/>
                  </a:scheme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8" name="TextBox 11"/>
          <p:cNvSpPr txBox="1">
            <a:spLocks noChangeArrowheads="1"/>
          </p:cNvSpPr>
          <p:nvPr/>
        </p:nvSpPr>
        <p:spPr bwMode="auto">
          <a:xfrm>
            <a:off x="6311405" y="505199"/>
            <a:ext cx="4678020" cy="954033"/>
          </a:xfrm>
          <a:prstGeom prst="rect">
            <a:avLst/>
          </a:prstGeom>
          <a:noFill/>
          <a:ln>
            <a:noFill/>
          </a:ln>
        </p:spPr>
        <p:txBody>
          <a:bodyPr wrap="square" lIns="91364" tIns="45683" rIns="91364" bIns="45683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ru-RU" altLang="zh-CN" sz="2800" dirty="0">
                <a:solidFill>
                  <a:schemeClr val="bg1"/>
                </a:solidFill>
                <a:latin typeface="+mj-lt"/>
                <a:ea typeface="OPPOSans R" panose="00020600040101010101" charset="-122"/>
                <a:cs typeface="OPPOSans R" panose="00020600040101010101" charset="-122"/>
              </a:rPr>
              <a:t> </a:t>
            </a:r>
            <a:r>
              <a:rPr lang="ru-RU" altLang="zh-CN" sz="2800" dirty="0">
                <a:solidFill>
                  <a:srgbClr val="FFFF00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Таза </a:t>
            </a:r>
            <a:r>
              <a:rPr lang="ru-RU" altLang="zh-CN" sz="2800" dirty="0" err="1">
                <a:solidFill>
                  <a:srgbClr val="FFFF00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Қазақстан</a:t>
            </a:r>
            <a:r>
              <a:rPr lang="ru-RU" altLang="zh-CN" sz="2800" dirty="0">
                <a:solidFill>
                  <a:srgbClr val="FFFF00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» </a:t>
            </a:r>
            <a:r>
              <a:rPr lang="ru-RU" altLang="zh-CN" sz="2800" dirty="0" err="1">
                <a:solidFill>
                  <a:srgbClr val="FFFF00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акциясы</a:t>
            </a:r>
            <a:endParaRPr lang="ru-RU" altLang="zh-CN" sz="2800" dirty="0">
              <a:solidFill>
                <a:srgbClr val="FFFF00"/>
              </a:solidFill>
              <a:latin typeface="Times New Roman" panose="02020603050405020304" pitchFamily="18" charset="0"/>
              <a:ea typeface="OPPOSans R" panose="00020600040101010101" charset="-122"/>
              <a:cs typeface="Times New Roman" panose="02020603050405020304" pitchFamily="18" charset="0"/>
            </a:endParaRPr>
          </a:p>
          <a:p>
            <a:pPr lvl="0"/>
            <a:r>
              <a:rPr lang="ru-RU" altLang="zh-CN" sz="2800" dirty="0" smtClean="0">
                <a:solidFill>
                  <a:schemeClr val="bg1"/>
                </a:solidFill>
                <a:latin typeface="+mj-lt"/>
                <a:ea typeface="OPPOSans R" panose="00020600040101010101" charset="-122"/>
                <a:cs typeface="OPPOSans R" panose="00020600040101010101" charset="-122"/>
              </a:rPr>
              <a:t>  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1048670" name="TextBox 11"/>
          <p:cNvSpPr txBox="1">
            <a:spLocks noChangeArrowheads="1"/>
          </p:cNvSpPr>
          <p:nvPr/>
        </p:nvSpPr>
        <p:spPr bwMode="auto">
          <a:xfrm>
            <a:off x="5809315" y="1083717"/>
            <a:ext cx="5789009" cy="5509126"/>
          </a:xfrm>
          <a:prstGeom prst="rect">
            <a:avLst/>
          </a:prstGeom>
          <a:noFill/>
          <a:ln>
            <a:noFill/>
          </a:ln>
        </p:spPr>
        <p:txBody>
          <a:bodyPr wrap="square" lIns="91364" tIns="45683" rIns="91364" bIns="45683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kk-KZ" altLang="zh-CN" sz="1600" dirty="0" smtClean="0">
                <a:solidFill>
                  <a:srgbClr val="FFFF00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Атқарылған жұмыстар:</a:t>
            </a:r>
            <a:endParaRPr lang="ru-RU" altLang="zh-CN" sz="1600" dirty="0">
              <a:solidFill>
                <a:srgbClr val="FFFF00"/>
              </a:solidFill>
              <a:latin typeface="Times New Roman" panose="02020603050405020304" pitchFamily="18" charset="0"/>
              <a:ea typeface="OPPOSans R" panose="00020600040101010101" charset="-122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Ауыл</a:t>
            </a: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аумағында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санитарлық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тазарту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,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көркейту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және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көгалдандыру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жұмыстары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жүргізілді</a:t>
            </a: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Қоғамдық</a:t>
            </a: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орындар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,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көшелер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және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мектеп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аумағы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тазартылды</a:t>
            </a: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Жиналған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қоқыстар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арнайы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полигонға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шығарылды</a:t>
            </a:r>
            <a:endParaRPr lang="ru-RU" altLang="zh-CN" sz="1600" dirty="0" smtClean="0">
              <a:solidFill>
                <a:schemeClr val="bg1"/>
              </a:solidFill>
              <a:latin typeface="Times New Roman" panose="02020603050405020304" pitchFamily="18" charset="0"/>
              <a:ea typeface="OPPOSans R" panose="00020600040101010101" charset="-122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Әр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сенбі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сайын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тазалық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жұмыстары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тұрақты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өткізіледі</a:t>
            </a:r>
            <a:endParaRPr lang="ru-RU" altLang="zh-CN" sz="1600" dirty="0" smtClean="0">
              <a:solidFill>
                <a:schemeClr val="bg1"/>
              </a:solidFill>
              <a:latin typeface="Times New Roman" panose="02020603050405020304" pitchFamily="18" charset="0"/>
              <a:ea typeface="OPPOSans R" panose="00020600040101010101" charset="-122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zh-CN" sz="1600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Экологиялық</a:t>
            </a:r>
            <a:r>
              <a:rPr lang="ru-RU" altLang="zh-CN" sz="1600" dirty="0" smtClean="0">
                <a:solidFill>
                  <a:srgbClr val="FFFF00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FFFF00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жұмыстар</a:t>
            </a:r>
            <a:r>
              <a:rPr lang="ru-RU" altLang="zh-CN" sz="1600" dirty="0" smtClean="0">
                <a:solidFill>
                  <a:srgbClr val="FFFF00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Ауыл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маңындағы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қоқыс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полигоны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қоршалып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,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тегістеу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жұмыстары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жүргізілді</a:t>
            </a:r>
            <a:endParaRPr lang="ru-RU" altLang="zh-CN" sz="1600" dirty="0" smtClean="0">
              <a:solidFill>
                <a:schemeClr val="bg1"/>
              </a:solidFill>
              <a:latin typeface="Times New Roman" panose="02020603050405020304" pitchFamily="18" charset="0"/>
              <a:ea typeface="OPPOSans R" panose="00020600040101010101" charset="-122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Полигон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ретке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келтіріліп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,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халық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игілігіне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пайдалануға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берілді</a:t>
            </a: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Ауыл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кіреберісіне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«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Жасыл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белдеу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»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аясында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300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түп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ағаш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егілді</a:t>
            </a: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Қазіргі</a:t>
            </a: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таңда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ағаштар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өсіп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,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көгалдандыру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жұмыстары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нәтижесін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беруде</a:t>
            </a:r>
            <a:endParaRPr lang="ru-RU" altLang="zh-CN" sz="1600" dirty="0" smtClean="0">
              <a:solidFill>
                <a:schemeClr val="bg1"/>
              </a:solidFill>
              <a:latin typeface="Times New Roman" panose="02020603050405020304" pitchFamily="18" charset="0"/>
              <a:ea typeface="OPPOSans R" panose="00020600040101010101" charset="-122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Ауыл</a:t>
            </a: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тұрғындарының</a:t>
            </a: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мал </a:t>
            </a: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қораларына</a:t>
            </a: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дезинфекция </a:t>
            </a:r>
            <a:r>
              <a:rPr lang="ru-RU" altLang="zh-CN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жасалды</a:t>
            </a:r>
            <a:endParaRPr lang="ru-RU" altLang="zh-CN" sz="1600" dirty="0" smtClean="0">
              <a:solidFill>
                <a:schemeClr val="bg1"/>
              </a:solidFill>
              <a:latin typeface="Times New Roman" panose="02020603050405020304" pitchFamily="18" charset="0"/>
              <a:ea typeface="OPPOSans R" panose="00020600040101010101" charset="-122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zh-CN" sz="1600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Қорытынды</a:t>
            </a:r>
            <a:r>
              <a:rPr lang="ru-RU" altLang="zh-CN" sz="1600" dirty="0" smtClean="0">
                <a:solidFill>
                  <a:srgbClr val="FFFF00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altLang="zh-CN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Ауылдың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санитарлық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және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экологиялық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жағдайы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жақсарды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*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Тұрғындардың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белсенділігі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артты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*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Әлеуметтік-экономикалық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даму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және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қоғамдық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тұрақтылық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бағытындағы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жұмыстар</a:t>
            </a:r>
            <a:r>
              <a:rPr lang="ru-RU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жалғасуда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OPPOSans R" panose="00020600040101010101" charset="-122"/>
              <a:cs typeface="Times New Roman" panose="02020603050405020304" pitchFamily="18" charset="0"/>
            </a:endParaRPr>
          </a:p>
        </p:txBody>
      </p:sp>
      <p:cxnSp>
        <p:nvCxnSpPr>
          <p:cNvPr id="3145732" name="直接连接符 2070"/>
          <p:cNvCxnSpPr>
            <a:cxnSpLocks/>
          </p:cNvCxnSpPr>
          <p:nvPr/>
        </p:nvCxnSpPr>
        <p:spPr>
          <a:xfrm flipV="1">
            <a:off x="11598325" y="5152097"/>
            <a:ext cx="0" cy="1693301"/>
          </a:xfrm>
          <a:prstGeom prst="line">
            <a:avLst/>
          </a:prstGeom>
          <a:ln w="28575" cap="rnd">
            <a:gradFill>
              <a:gsLst>
                <a:gs pos="0">
                  <a:schemeClr val="bg1"/>
                </a:gs>
                <a:gs pos="100000">
                  <a:schemeClr val="accent2">
                    <a:lumMod val="20000"/>
                    <a:lumOff val="80000"/>
                    <a:alpha val="26000"/>
                  </a:schemeClr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222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extBox 11"/>
          <p:cNvSpPr txBox="1">
            <a:spLocks noChangeArrowheads="1"/>
          </p:cNvSpPr>
          <p:nvPr/>
        </p:nvSpPr>
        <p:spPr bwMode="auto">
          <a:xfrm>
            <a:off x="1600177" y="454190"/>
            <a:ext cx="5194518" cy="4924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800" b="0" i="0" u="none" strike="noStrike" cap="none" spc="0" normalizeH="0" baseline="0">
                <a:ln>
                  <a:noFill/>
                </a:ln>
                <a:gradFill>
                  <a:gsLst>
                    <a:gs pos="400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</a:defRPr>
            </a:lvl1pPr>
          </a:lstStyle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қолдау</a:t>
            </a:r>
          </a:p>
        </p:txBody>
      </p:sp>
      <p:grpSp>
        <p:nvGrpSpPr>
          <p:cNvPr id="39" name="组合 2122"/>
          <p:cNvGrpSpPr/>
          <p:nvPr/>
        </p:nvGrpSpPr>
        <p:grpSpPr>
          <a:xfrm>
            <a:off x="671436" y="365998"/>
            <a:ext cx="848230" cy="576107"/>
            <a:chOff x="6496050" y="285750"/>
            <a:chExt cx="848230" cy="576107"/>
          </a:xfrm>
        </p:grpSpPr>
        <p:sp>
          <p:nvSpPr>
            <p:cNvPr id="1048676" name="菱形 2120"/>
            <p:cNvSpPr/>
            <p:nvPr/>
          </p:nvSpPr>
          <p:spPr>
            <a:xfrm>
              <a:off x="6496050" y="285750"/>
              <a:ext cx="558000" cy="558000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  <p:sp>
          <p:nvSpPr>
            <p:cNvPr id="1048677" name="菱形 2121"/>
            <p:cNvSpPr/>
            <p:nvPr/>
          </p:nvSpPr>
          <p:spPr>
            <a:xfrm>
              <a:off x="6786280" y="303857"/>
              <a:ext cx="558000" cy="558000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</p:grpSp>
      <p:sp>
        <p:nvSpPr>
          <p:cNvPr id="1048678" name="矩形: 圆角 2207"/>
          <p:cNvSpPr/>
          <p:nvPr/>
        </p:nvSpPr>
        <p:spPr>
          <a:xfrm>
            <a:off x="671436" y="1529187"/>
            <a:ext cx="8613804" cy="4521130"/>
          </a:xfrm>
          <a:prstGeom prst="roundRect">
            <a:avLst>
              <a:gd name="adj" fmla="val 4222"/>
            </a:avLst>
          </a:prstGeom>
          <a:solidFill>
            <a:schemeClr val="bg1">
              <a:alpha val="93000"/>
            </a:schemeClr>
          </a:solidFill>
          <a:ln w="1905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2700000" scaled="0"/>
            </a:gradFill>
          </a:ln>
          <a:effectLst>
            <a:outerShdw blurRad="203200" dist="190500" dir="5400000" sx="97000" sy="97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1048680" name="Subtitle 2"/>
          <p:cNvSpPr txBox="1"/>
          <p:nvPr/>
        </p:nvSpPr>
        <p:spPr>
          <a:xfrm>
            <a:off x="1054796" y="1528421"/>
            <a:ext cx="5221313" cy="2498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zh-C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Қарғалы</a:t>
            </a:r>
            <a:r>
              <a:rPr lang="ru-RU" altLang="zh-C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altLang="zh-C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altLang="zh-C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депутаты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zh-C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Салқынбаев</a:t>
            </a:r>
            <a:r>
              <a:rPr lang="ru-RU" altLang="zh-C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Мұқанбетжан</a:t>
            </a:r>
            <a:r>
              <a:rPr lang="ru-RU" altLang="zh-C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Бекмырзаұлы</a:t>
            </a:r>
            <a:endParaRPr lang="ru-RU" altLang="zh-CN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Ауылдың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депутаты 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мерекелік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шараларға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Ораза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Құрбан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мерекелерінде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Тыл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ардагерлеріне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жұмыстарына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атсалысады</a:t>
            </a:r>
            <a:endParaRPr lang="ru-RU" altLang="zh-CN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zh-C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altLang="zh-C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altLang="zh-C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altLang="zh-C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тұрмысы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отбасына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азық-түлік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көрсетілді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акциясы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аясында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оқушыға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алынып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берілді</a:t>
            </a:r>
            <a:endParaRPr lang="ru-RU" altLang="zh-CN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zh-C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altLang="zh-C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Халықтың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осал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топтарына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көрсетілді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Жастардың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алуына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altLang="zh-CN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жасалды</a:t>
            </a:r>
            <a:endParaRPr lang="en-US" altLang="zh-CN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" name="组合 2123"/>
          <p:cNvGrpSpPr/>
          <p:nvPr/>
        </p:nvGrpSpPr>
        <p:grpSpPr>
          <a:xfrm>
            <a:off x="11668884" y="5861793"/>
            <a:ext cx="366427" cy="839065"/>
            <a:chOff x="10621135" y="4015151"/>
            <a:chExt cx="366427" cy="839065"/>
          </a:xfrm>
          <a:solidFill>
            <a:schemeClr val="accent1">
              <a:lumMod val="40000"/>
              <a:lumOff val="60000"/>
              <a:alpha val="44000"/>
            </a:schemeClr>
          </a:solidFill>
        </p:grpSpPr>
        <p:sp>
          <p:nvSpPr>
            <p:cNvPr id="1048681" name="椭圆 2124"/>
            <p:cNvSpPr/>
            <p:nvPr/>
          </p:nvSpPr>
          <p:spPr>
            <a:xfrm rot="5400000">
              <a:off x="1091852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2" name="椭圆 2125"/>
            <p:cNvSpPr/>
            <p:nvPr/>
          </p:nvSpPr>
          <p:spPr>
            <a:xfrm rot="5400000">
              <a:off x="1091852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3" name="椭圆 2126"/>
            <p:cNvSpPr/>
            <p:nvPr/>
          </p:nvSpPr>
          <p:spPr>
            <a:xfrm rot="5400000">
              <a:off x="1091852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4" name="椭圆 2127"/>
            <p:cNvSpPr/>
            <p:nvPr/>
          </p:nvSpPr>
          <p:spPr>
            <a:xfrm rot="5400000">
              <a:off x="1091852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5" name="椭圆 2128"/>
            <p:cNvSpPr/>
            <p:nvPr/>
          </p:nvSpPr>
          <p:spPr>
            <a:xfrm rot="5400000">
              <a:off x="1091852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6" name="椭圆 2129"/>
            <p:cNvSpPr/>
            <p:nvPr/>
          </p:nvSpPr>
          <p:spPr>
            <a:xfrm rot="5400000">
              <a:off x="1091852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7" name="椭圆 2130"/>
            <p:cNvSpPr/>
            <p:nvPr/>
          </p:nvSpPr>
          <p:spPr>
            <a:xfrm rot="5400000">
              <a:off x="10769830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8" name="椭圆 2131"/>
            <p:cNvSpPr/>
            <p:nvPr/>
          </p:nvSpPr>
          <p:spPr>
            <a:xfrm rot="5400000">
              <a:off x="10769830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89" name="椭圆 2132"/>
            <p:cNvSpPr/>
            <p:nvPr/>
          </p:nvSpPr>
          <p:spPr>
            <a:xfrm rot="5400000">
              <a:off x="10769830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0" name="椭圆 2133"/>
            <p:cNvSpPr/>
            <p:nvPr/>
          </p:nvSpPr>
          <p:spPr>
            <a:xfrm rot="5400000">
              <a:off x="10769830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1" name="椭圆 2134"/>
            <p:cNvSpPr/>
            <p:nvPr/>
          </p:nvSpPr>
          <p:spPr>
            <a:xfrm rot="5400000">
              <a:off x="10769830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2" name="椭圆 2135"/>
            <p:cNvSpPr/>
            <p:nvPr/>
          </p:nvSpPr>
          <p:spPr>
            <a:xfrm rot="5400000">
              <a:off x="10769830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3" name="椭圆 2136"/>
            <p:cNvSpPr/>
            <p:nvPr/>
          </p:nvSpPr>
          <p:spPr>
            <a:xfrm rot="5400000">
              <a:off x="1062113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4" name="椭圆 2137"/>
            <p:cNvSpPr/>
            <p:nvPr/>
          </p:nvSpPr>
          <p:spPr>
            <a:xfrm rot="5400000">
              <a:off x="1062113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5" name="椭圆 2138"/>
            <p:cNvSpPr/>
            <p:nvPr/>
          </p:nvSpPr>
          <p:spPr>
            <a:xfrm rot="5400000">
              <a:off x="1062113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6" name="椭圆 2139"/>
            <p:cNvSpPr/>
            <p:nvPr/>
          </p:nvSpPr>
          <p:spPr>
            <a:xfrm rot="5400000">
              <a:off x="1062113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7" name="椭圆 2140"/>
            <p:cNvSpPr/>
            <p:nvPr/>
          </p:nvSpPr>
          <p:spPr>
            <a:xfrm rot="5400000">
              <a:off x="1062113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698" name="椭圆 2141"/>
            <p:cNvSpPr/>
            <p:nvPr/>
          </p:nvSpPr>
          <p:spPr>
            <a:xfrm rot="5400000">
              <a:off x="1062113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</p:grpSp>
      <p:sp>
        <p:nvSpPr>
          <p:cNvPr id="1048699" name="任意多边形: 形状 2205"/>
          <p:cNvSpPr/>
          <p:nvPr/>
        </p:nvSpPr>
        <p:spPr>
          <a:xfrm rot="16200000">
            <a:off x="5462552" y="128550"/>
            <a:ext cx="6858009" cy="6600888"/>
          </a:xfrm>
          <a:custGeom>
            <a:avLst/>
            <a:gdLst>
              <a:gd name="connsiteX0" fmla="*/ 5369 w 9194224"/>
              <a:gd name="connsiteY0" fmla="*/ 0 h 7891249"/>
              <a:gd name="connsiteX1" fmla="*/ 9194224 w 9194224"/>
              <a:gd name="connsiteY1" fmla="*/ 1392812 h 7891249"/>
              <a:gd name="connsiteX2" fmla="*/ 9194224 w 9194224"/>
              <a:gd name="connsiteY2" fmla="*/ 7891249 h 7891249"/>
              <a:gd name="connsiteX3" fmla="*/ 0 w 9194224"/>
              <a:gd name="connsiteY3" fmla="*/ 7891249 h 7891249"/>
              <a:gd name="connsiteX4" fmla="*/ 0 w 9194224"/>
              <a:gd name="connsiteY4" fmla="*/ 12211 h 789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4224" h="7891249">
                <a:moveTo>
                  <a:pt x="5369" y="0"/>
                </a:moveTo>
                <a:cubicBezTo>
                  <a:pt x="2501054" y="2601658"/>
                  <a:pt x="7799429" y="1768301"/>
                  <a:pt x="9194224" y="1392812"/>
                </a:cubicBezTo>
                <a:lnTo>
                  <a:pt x="9194224" y="7891249"/>
                </a:lnTo>
                <a:lnTo>
                  <a:pt x="0" y="7891249"/>
                </a:lnTo>
                <a:lnTo>
                  <a:pt x="0" y="1221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1048700" name="任意多边形: 形状 2206"/>
          <p:cNvSpPr/>
          <p:nvPr/>
        </p:nvSpPr>
        <p:spPr>
          <a:xfrm rot="16200000">
            <a:off x="3047987" y="2613326"/>
            <a:ext cx="6858009" cy="1631336"/>
          </a:xfrm>
          <a:custGeom>
            <a:avLst/>
            <a:gdLst>
              <a:gd name="connsiteX0" fmla="*/ 6858009 w 6858009"/>
              <a:gd name="connsiteY0" fmla="*/ 1165062 h 1631336"/>
              <a:gd name="connsiteX1" fmla="*/ 6858009 w 6858009"/>
              <a:gd name="connsiteY1" fmla="*/ 1271376 h 1631336"/>
              <a:gd name="connsiteX2" fmla="*/ 4005 w 6858009"/>
              <a:gd name="connsiteY2" fmla="*/ 106314 h 1631336"/>
              <a:gd name="connsiteX3" fmla="*/ 0 w 6858009"/>
              <a:gd name="connsiteY3" fmla="*/ 116528 h 1631336"/>
              <a:gd name="connsiteX4" fmla="*/ 0 w 6858009"/>
              <a:gd name="connsiteY4" fmla="*/ 10214 h 1631336"/>
              <a:gd name="connsiteX5" fmla="*/ 4005 w 6858009"/>
              <a:gd name="connsiteY5" fmla="*/ 0 h 1631336"/>
              <a:gd name="connsiteX6" fmla="*/ 6858009 w 6858009"/>
              <a:gd name="connsiteY6" fmla="*/ 1165062 h 163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9" h="1631336">
                <a:moveTo>
                  <a:pt x="6858009" y="1165062"/>
                </a:moveTo>
                <a:lnTo>
                  <a:pt x="6858009" y="1271376"/>
                </a:lnTo>
                <a:cubicBezTo>
                  <a:pt x="5817625" y="1585466"/>
                  <a:pt x="1865546" y="2282554"/>
                  <a:pt x="4005" y="106314"/>
                </a:cubicBezTo>
                <a:lnTo>
                  <a:pt x="0" y="116528"/>
                </a:lnTo>
                <a:lnTo>
                  <a:pt x="0" y="10214"/>
                </a:lnTo>
                <a:lnTo>
                  <a:pt x="4005" y="0"/>
                </a:lnTo>
                <a:cubicBezTo>
                  <a:pt x="1865546" y="2176240"/>
                  <a:pt x="5817625" y="1479152"/>
                  <a:pt x="6858009" y="11650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grpSp>
        <p:nvGrpSpPr>
          <p:cNvPr id="42" name="组合 2225"/>
          <p:cNvGrpSpPr/>
          <p:nvPr/>
        </p:nvGrpSpPr>
        <p:grpSpPr>
          <a:xfrm>
            <a:off x="6263407" y="125433"/>
            <a:ext cx="6192558" cy="6939643"/>
            <a:chOff x="8187435" y="687514"/>
            <a:chExt cx="5209014" cy="5209014"/>
          </a:xfrm>
        </p:grpSpPr>
        <p:sp>
          <p:nvSpPr>
            <p:cNvPr id="1048701" name="椭圆 2224"/>
            <p:cNvSpPr/>
            <p:nvPr/>
          </p:nvSpPr>
          <p:spPr>
            <a:xfrm>
              <a:off x="8187435" y="687514"/>
              <a:ext cx="5209014" cy="52090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OPPOSans R" panose="00020600040101010101" charset="-122"/>
              </a:endParaRPr>
            </a:p>
          </p:txBody>
        </p:sp>
        <p:pic>
          <p:nvPicPr>
            <p:cNvPr id="209716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271362" y="752562"/>
              <a:ext cx="5031241" cy="5078916"/>
            </a:xfrm>
            <a:prstGeom prst="ellipse">
              <a:avLst/>
            </a:prstGeom>
            <a:noFill/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1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122"/>
          <p:cNvGrpSpPr/>
          <p:nvPr/>
        </p:nvGrpSpPr>
        <p:grpSpPr>
          <a:xfrm>
            <a:off x="671436" y="365998"/>
            <a:ext cx="848230" cy="576107"/>
            <a:chOff x="6496050" y="285750"/>
            <a:chExt cx="848230" cy="576107"/>
          </a:xfrm>
        </p:grpSpPr>
        <p:sp>
          <p:nvSpPr>
            <p:cNvPr id="1048608" name="菱形 2120"/>
            <p:cNvSpPr/>
            <p:nvPr/>
          </p:nvSpPr>
          <p:spPr>
            <a:xfrm>
              <a:off x="6496050" y="285750"/>
              <a:ext cx="558000" cy="558000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  <p:sp>
          <p:nvSpPr>
            <p:cNvPr id="1048609" name="菱形 2121"/>
            <p:cNvSpPr/>
            <p:nvPr/>
          </p:nvSpPr>
          <p:spPr>
            <a:xfrm>
              <a:off x="6786280" y="303857"/>
              <a:ext cx="558000" cy="558000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</p:grpSp>
      <p:graphicFrame>
        <p:nvGraphicFramePr>
          <p:cNvPr id="4194304" name="表格 8"/>
          <p:cNvGraphicFramePr>
            <a:graphicFrameLocks noGrp="1"/>
          </p:cNvGraphicFramePr>
          <p:nvPr/>
        </p:nvGraphicFramePr>
        <p:xfrm>
          <a:off x="671434" y="1383345"/>
          <a:ext cx="10848752" cy="4950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2188"/>
                <a:gridCol w="2712188"/>
                <a:gridCol w="2712188"/>
                <a:gridCol w="2712188"/>
              </a:tblGrid>
              <a:tr h="2475255">
                <a:tc>
                  <a:txBody>
                    <a:bodyPr/>
                    <a:lstStyle/>
                    <a:p>
                      <a:endParaRPr lang="zh-CN" altLang="en-US" dirty="0">
                        <a:cs typeface="OPPOSans R" panose="00020600040101010101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cs typeface="OPPOSans R" panose="00020600040101010101" charset="-122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cs typeface="OPPOSans R" panose="00020600040101010101" charset="-122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cs typeface="OPPOSans R" panose="00020600040101010101" charset="-122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stretch>
                        <a:fillRect/>
                      </a:stretch>
                    </a:blipFill>
                  </a:tcPr>
                </a:tc>
              </a:tr>
              <a:tr h="2475255">
                <a:tc>
                  <a:txBody>
                    <a:bodyPr/>
                    <a:lstStyle/>
                    <a:p>
                      <a:endParaRPr lang="zh-CN" altLang="en-US" b="1" dirty="0">
                        <a:cs typeface="OPPOSans R" panose="00020600040101010101" charset="-122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cs typeface="OPPOSans R" panose="00020600040101010101" charset="-122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cs typeface="OPPOSans R" panose="00020600040101010101" charset="-122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cs typeface="OPPOSans R" panose="00020600040101010101" charset="-122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path path="circle">
                        <a:fillToRect r="100000" b="10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1048610" name="文本框 8"/>
          <p:cNvSpPr txBox="1"/>
          <p:nvPr/>
        </p:nvSpPr>
        <p:spPr>
          <a:xfrm>
            <a:off x="701448" y="2112900"/>
            <a:ext cx="26398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kk-KZ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 қоғамдастық </a:t>
            </a:r>
            <a:r>
              <a:rPr lang="kk-KZ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кеңесінің төрағасы:</a:t>
            </a:r>
          </a:p>
          <a:p>
            <a:pPr lvl="0" algn="ctr"/>
            <a:r>
              <a:rPr lang="kk-KZ" b="1" dirty="0" smtClean="0">
                <a:solidFill>
                  <a:schemeClr val="bg1"/>
                </a:solidFill>
              </a:rPr>
              <a:t>Төлегенов</a:t>
            </a:r>
            <a:r>
              <a:rPr lang="kk-KZ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Беркінбай 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48611" name="文本框 24"/>
          <p:cNvSpPr txBox="1"/>
          <p:nvPr/>
        </p:nvSpPr>
        <p:spPr>
          <a:xfrm>
            <a:off x="6232235" y="1698845"/>
            <a:ext cx="2077512" cy="3581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ru-RU" altLang="zh-CN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ӘЙЕЛДЕР КЕҢЕСІ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OPPOSans R" panose="00020600040101010101" charset="-122"/>
            </a:endParaRPr>
          </a:p>
        </p:txBody>
      </p:sp>
      <p:sp>
        <p:nvSpPr>
          <p:cNvPr id="1048612" name="文本框 25"/>
          <p:cNvSpPr txBox="1"/>
          <p:nvPr/>
        </p:nvSpPr>
        <p:spPr>
          <a:xfrm>
            <a:off x="6317322" y="2327525"/>
            <a:ext cx="2334643" cy="1501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altLang="zh-CN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 кеңесінің төрайымы:</a:t>
            </a:r>
          </a:p>
          <a:p>
            <a:pPr algn="ctr"/>
            <a:r>
              <a:rPr lang="kk-KZ" altLang="zh-CN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Изтлеуова Күлімхан</a:t>
            </a: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cs typeface="OPPOSans R" panose="00020600040101010101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OPPOSans R" panose="00020600040101010101" charset="-122"/>
            </a:endParaRPr>
          </a:p>
        </p:txBody>
      </p:sp>
      <p:sp>
        <p:nvSpPr>
          <p:cNvPr id="1048613" name="文本框 26"/>
          <p:cNvSpPr txBox="1"/>
          <p:nvPr/>
        </p:nvSpPr>
        <p:spPr>
          <a:xfrm>
            <a:off x="3390027" y="4177305"/>
            <a:ext cx="2454692" cy="3581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ru-RU" altLang="zh-CN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АРДАГЕРЛЕР КЕҢЕСІ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OPPOSans R" panose="00020600040101010101" charset="-122"/>
            </a:endParaRPr>
          </a:p>
        </p:txBody>
      </p:sp>
      <p:sp>
        <p:nvSpPr>
          <p:cNvPr id="1048614" name="文本框 27"/>
          <p:cNvSpPr txBox="1"/>
          <p:nvPr/>
        </p:nvSpPr>
        <p:spPr>
          <a:xfrm>
            <a:off x="3691042" y="4756999"/>
            <a:ext cx="23346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Ақсақалдар</a:t>
            </a:r>
            <a:r>
              <a:rPr lang="ru-RU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алқасының</a:t>
            </a:r>
            <a:r>
              <a:rPr lang="ru-RU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төрағасы</a:t>
            </a:r>
            <a:r>
              <a:rPr lang="ru-RU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zh-CN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Дүйсенбаев</a:t>
            </a:r>
            <a:r>
              <a:rPr lang="ru-RU" altLang="zh-CN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Қазыбек</a:t>
            </a:r>
            <a:r>
              <a:rPr lang="ru-RU" altLang="zh-CN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5" name="文本框 28"/>
          <p:cNvSpPr txBox="1"/>
          <p:nvPr/>
        </p:nvSpPr>
        <p:spPr>
          <a:xfrm>
            <a:off x="8938254" y="4177305"/>
            <a:ext cx="2074535" cy="3581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ru-RU" altLang="zh-CN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ЖАСТАР ҰЙЫМЫ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ea"/>
              <a:ea typeface="+mj-ea"/>
              <a:cs typeface="OPPOSans R" panose="00020600040101010101" charset="-122"/>
            </a:endParaRPr>
          </a:p>
        </p:txBody>
      </p:sp>
      <p:sp>
        <p:nvSpPr>
          <p:cNvPr id="1048616" name="文本框 29"/>
          <p:cNvSpPr txBox="1"/>
          <p:nvPr/>
        </p:nvSpPr>
        <p:spPr>
          <a:xfrm>
            <a:off x="9041620" y="4585549"/>
            <a:ext cx="2334643" cy="1094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Жастар ұйымының жетекшісі: </a:t>
            </a:r>
          </a:p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Нұрекеев </a:t>
            </a:r>
            <a:r>
              <a:rPr lang="kk-KZ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Асылбек</a:t>
            </a:r>
            <a:r>
              <a:rPr lang="en-US" altLang="zh-CN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zh-CN" altLang="en-US" sz="1400" dirty="0">
              <a:solidFill>
                <a:schemeClr val="bg1"/>
              </a:solidFill>
              <a:cs typeface="OPPOSans R" panose="00020600040101010101" charset="-122"/>
            </a:endParaRPr>
          </a:p>
        </p:txBody>
      </p:sp>
      <p:sp>
        <p:nvSpPr>
          <p:cNvPr id="1048617" name="TextBox 11"/>
          <p:cNvSpPr txBox="1">
            <a:spLocks noChangeArrowheads="1"/>
          </p:cNvSpPr>
          <p:nvPr/>
        </p:nvSpPr>
        <p:spPr bwMode="auto">
          <a:xfrm>
            <a:off x="1600177" y="454190"/>
            <a:ext cx="7051788" cy="4924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800" b="0" i="0" u="none" strike="noStrike" cap="none" spc="0" normalizeH="0" baseline="0">
                <a:ln>
                  <a:noFill/>
                </a:ln>
                <a:gradFill>
                  <a:gsLst>
                    <a:gs pos="400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</a:defRPr>
            </a:lvl1pPr>
          </a:lstStyle>
          <a:p>
            <a:r>
              <a:rPr lang="ru-RU" altLang="zh-CN" sz="3200" dirty="0" err="1">
                <a:solidFill>
                  <a:schemeClr val="tx2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Қарғалы</a:t>
            </a:r>
            <a:r>
              <a:rPr lang="ru-RU" altLang="zh-CN" sz="3200" dirty="0">
                <a:solidFill>
                  <a:schemeClr val="tx2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3200" dirty="0" err="1">
                <a:solidFill>
                  <a:schemeClr val="tx2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ауылдық</a:t>
            </a:r>
            <a:r>
              <a:rPr lang="ru-RU" altLang="zh-CN" sz="3200" dirty="0">
                <a:solidFill>
                  <a:schemeClr val="tx2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 </a:t>
            </a:r>
            <a:r>
              <a:rPr lang="ru-RU" altLang="zh-CN" sz="3200" dirty="0" err="1">
                <a:solidFill>
                  <a:schemeClr val="tx2"/>
                </a:solidFill>
                <a:latin typeface="Times New Roman" panose="02020603050405020304" pitchFamily="18" charset="0"/>
                <a:ea typeface="OPPOSans R" panose="00020600040101010101" charset="-122"/>
                <a:cs typeface="Times New Roman" panose="02020603050405020304" pitchFamily="18" charset="0"/>
              </a:rPr>
              <a:t>округі</a:t>
            </a:r>
            <a:endParaRPr lang="en-US" altLang="zh-CN" sz="3200" dirty="0">
              <a:solidFill>
                <a:schemeClr val="tx2"/>
              </a:solidFill>
              <a:latin typeface="+mj-ea"/>
              <a:ea typeface="+mj-ea"/>
              <a:cs typeface="OPPOSans R" panose="00020600040101010101" charset="-122"/>
            </a:endParaRPr>
          </a:p>
        </p:txBody>
      </p:sp>
      <p:sp>
        <p:nvSpPr>
          <p:cNvPr id="1048618" name="文本框 26"/>
          <p:cNvSpPr txBox="1"/>
          <p:nvPr/>
        </p:nvSpPr>
        <p:spPr>
          <a:xfrm>
            <a:off x="853416" y="1684950"/>
            <a:ext cx="2115860" cy="3581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kk-KZ" altLang="zh-CN" b="1" dirty="0" smtClean="0">
                <a:solidFill>
                  <a:schemeClr val="bg1"/>
                </a:solidFill>
              </a:rPr>
              <a:t>ҚОҒАМДЫ КЕҢЕС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1435" y="3827463"/>
            <a:ext cx="2741235" cy="2524351"/>
          </a:xfrm>
          <a:prstGeom prst="rect">
            <a:avLst/>
          </a:prstGeom>
        </p:spPr>
      </p:pic>
      <p:pic>
        <p:nvPicPr>
          <p:cNvPr id="2097155" name="Рисунок 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90027" y="1379764"/>
            <a:ext cx="2708694" cy="2447699"/>
          </a:xfrm>
          <a:prstGeom prst="rect">
            <a:avLst/>
          </a:prstGeom>
        </p:spPr>
      </p:pic>
      <p:pic>
        <p:nvPicPr>
          <p:cNvPr id="2097156" name="Рисунок 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8721" y="3827463"/>
            <a:ext cx="2694215" cy="2524352"/>
          </a:xfrm>
          <a:prstGeom prst="rect">
            <a:avLst/>
          </a:prstGeom>
        </p:spPr>
      </p:pic>
      <p:pic>
        <p:nvPicPr>
          <p:cNvPr id="2097157" name="Рисунок 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792937" y="1379764"/>
            <a:ext cx="2792184" cy="251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8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23"/>
          <p:cNvGrpSpPr/>
          <p:nvPr/>
        </p:nvGrpSpPr>
        <p:grpSpPr>
          <a:xfrm>
            <a:off x="671436" y="365998"/>
            <a:ext cx="848230" cy="576107"/>
            <a:chOff x="6496050" y="285750"/>
            <a:chExt cx="848230" cy="576107"/>
          </a:xfrm>
        </p:grpSpPr>
        <p:sp>
          <p:nvSpPr>
            <p:cNvPr id="1048728" name="菱形 24"/>
            <p:cNvSpPr/>
            <p:nvPr/>
          </p:nvSpPr>
          <p:spPr>
            <a:xfrm>
              <a:off x="6496050" y="285750"/>
              <a:ext cx="558000" cy="558000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  <p:sp>
          <p:nvSpPr>
            <p:cNvPr id="1048729" name="菱形 25"/>
            <p:cNvSpPr/>
            <p:nvPr/>
          </p:nvSpPr>
          <p:spPr>
            <a:xfrm>
              <a:off x="6786280" y="303857"/>
              <a:ext cx="558000" cy="558000"/>
            </a:xfrm>
            <a:prstGeom prst="diamond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OPPOSans R" panose="00020600040101010101" charset="-122"/>
              </a:endParaRPr>
            </a:p>
          </p:txBody>
        </p:sp>
      </p:grpSp>
      <p:sp>
        <p:nvSpPr>
          <p:cNvPr id="1048730" name="TextBox 11"/>
          <p:cNvSpPr txBox="1">
            <a:spLocks noChangeArrowheads="1"/>
          </p:cNvSpPr>
          <p:nvPr/>
        </p:nvSpPr>
        <p:spPr bwMode="auto">
          <a:xfrm>
            <a:off x="1600177" y="406892"/>
            <a:ext cx="7887064" cy="584701"/>
          </a:xfrm>
          <a:prstGeom prst="rect">
            <a:avLst/>
          </a:prstGeom>
          <a:noFill/>
          <a:ln>
            <a:noFill/>
          </a:ln>
        </p:spPr>
        <p:txBody>
          <a:bodyPr wrap="square" lIns="91364" tIns="45683" rIns="91364" bIns="45683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76708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ru-RU" altLang="zh-CN" sz="3200" dirty="0" smtClean="0">
                <a:solidFill>
                  <a:schemeClr val="accent1"/>
                </a:solidFill>
                <a:latin typeface="+mj-lt"/>
                <a:ea typeface="OPPOSans R" panose="00020600040101010101" charset="-122"/>
                <a:cs typeface="OPPOSans R" panose="00020600040101010101" charset="-122"/>
              </a:rPr>
              <a:t> </a:t>
            </a:r>
            <a:r>
              <a:rPr lang="ru-RU" altLang="zh-CN" sz="3200" dirty="0" err="1">
                <a:solidFill>
                  <a:schemeClr val="accent1"/>
                </a:solidFill>
                <a:latin typeface="+mj-lt"/>
                <a:ea typeface="OPPOSans R" panose="00020600040101010101" charset="-122"/>
                <a:cs typeface="OPPOSans R" panose="00020600040101010101" charset="-122"/>
              </a:rPr>
              <a:t>Қорытынды</a:t>
            </a:r>
            <a:endParaRPr kumimoji="0" lang="en-US" altLang="zh-CN" sz="32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OPPOSans R" panose="00020600040101010101" charset="-122"/>
              <a:cs typeface="OPPOSans R" panose="00020600040101010101" charset="-122"/>
            </a:endParaRPr>
          </a:p>
        </p:txBody>
      </p:sp>
      <p:grpSp>
        <p:nvGrpSpPr>
          <p:cNvPr id="49" name="组合 1038"/>
          <p:cNvGrpSpPr/>
          <p:nvPr/>
        </p:nvGrpSpPr>
        <p:grpSpPr>
          <a:xfrm>
            <a:off x="961667" y="2722950"/>
            <a:ext cx="10249892" cy="2750401"/>
            <a:chOff x="710188" y="2692079"/>
            <a:chExt cx="10752849" cy="2885360"/>
          </a:xfrm>
          <a:effectLst>
            <a:reflection blurRad="152400" stA="44000" endPos="35000" dist="25400" dir="5400000" sy="-100000" algn="bl" rotWithShape="0"/>
          </a:effectLst>
        </p:grpSpPr>
        <p:pic>
          <p:nvPicPr>
            <p:cNvPr id="209716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0188" y="3223611"/>
              <a:ext cx="2266824" cy="2266823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scene3d>
              <a:camera prst="perspectiveRight" fov="4800000">
                <a:rot lat="0" lon="21000000" rev="0"/>
              </a:camera>
              <a:lightRig rig="threePt" dir="t"/>
            </a:scene3d>
          </p:spPr>
        </p:pic>
        <p:pic>
          <p:nvPicPr>
            <p:cNvPr id="2097163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08323" y="3075345"/>
              <a:ext cx="2254714" cy="2254712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scene3d>
              <a:camera prst="perspectiveLeft" fov="6300000">
                <a:rot lat="0" lon="600000" rev="0"/>
              </a:camera>
              <a:lightRig rig="threePt" dir="t"/>
            </a:scene3d>
          </p:spPr>
        </p:pic>
        <p:pic>
          <p:nvPicPr>
            <p:cNvPr id="2097164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46550" y="2923176"/>
              <a:ext cx="2559050" cy="2559048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scene3d>
              <a:camera prst="perspectiveRight"/>
              <a:lightRig rig="threePt" dir="t"/>
            </a:scene3d>
          </p:spPr>
        </p:pic>
        <p:pic>
          <p:nvPicPr>
            <p:cNvPr id="2097165" name="Picture 12"/>
            <p:cNvPicPr>
              <a:picLocks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7093539" y="2959025"/>
              <a:ext cx="2560569" cy="2560568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scene3d>
              <a:camera prst="perspectiveLeft"/>
              <a:lightRig rig="threePt" dir="t"/>
            </a:scene3d>
          </p:spPr>
        </p:pic>
        <p:pic>
          <p:nvPicPr>
            <p:cNvPr id="2097166" name="Picture 8"/>
            <p:cNvPicPr>
              <a:picLocks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4534489" y="2692079"/>
              <a:ext cx="2885361" cy="2885360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scene3d>
              <a:camera prst="orthographicFront">
                <a:rot lat="0" lon="1200000" rev="0"/>
              </a:camera>
              <a:lightRig rig="threePt" dir="t"/>
            </a:scene3d>
          </p:spPr>
        </p:pic>
      </p:grpSp>
      <p:sp>
        <p:nvSpPr>
          <p:cNvPr id="1048731" name="Subtitle 2"/>
          <p:cNvSpPr txBox="1"/>
          <p:nvPr/>
        </p:nvSpPr>
        <p:spPr>
          <a:xfrm>
            <a:off x="706111" y="1172966"/>
            <a:ext cx="10804224" cy="789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altLang="zh-CN" sz="1400" dirty="0" smtClean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Барлық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қоғамдық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ұйымдардың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жұмысы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жүйелі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жүргізілді</a:t>
            </a:r>
            <a:r>
              <a:rPr lang="ru-RU" altLang="zh-CN" sz="1400" dirty="0" smtClean="0">
                <a:latin typeface="+mn-ea"/>
                <a:cs typeface="OPPOSans R" panose="00020600040101010101" charset="-122"/>
              </a:rPr>
              <a:t>.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Ауылдағы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әлеуметтік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ахуал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тұрақты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,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ардагерлерге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құрмет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 smtClean="0">
                <a:latin typeface="+mn-ea"/>
                <a:cs typeface="OPPOSans R" panose="00020600040101010101" charset="-122"/>
              </a:rPr>
              <a:t>көрсетілді</a:t>
            </a:r>
            <a:r>
              <a:rPr lang="ru-RU" altLang="zh-CN" sz="1400" dirty="0" smtClean="0">
                <a:latin typeface="+mn-ea"/>
                <a:cs typeface="OPPOSans R" panose="00020600040101010101" charset="-122"/>
              </a:rPr>
              <a:t>. </a:t>
            </a:r>
            <a:r>
              <a:rPr lang="ru-RU" altLang="zh-CN" sz="1400" dirty="0" err="1" smtClean="0">
                <a:latin typeface="+mn-ea"/>
                <a:cs typeface="OPPOSans R" panose="00020600040101010101" charset="-122"/>
              </a:rPr>
              <a:t>Әйелдер</a:t>
            </a:r>
            <a:r>
              <a:rPr lang="ru-RU" altLang="zh-CN" sz="1400" dirty="0" smtClean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мен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жастардың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белсенділігі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 smtClean="0">
                <a:latin typeface="+mn-ea"/>
                <a:cs typeface="OPPOSans R" panose="00020600040101010101" charset="-122"/>
              </a:rPr>
              <a:t>артты</a:t>
            </a:r>
            <a:r>
              <a:rPr lang="ru-RU" altLang="zh-CN" sz="1400" dirty="0" smtClean="0">
                <a:latin typeface="+mn-ea"/>
                <a:cs typeface="OPPOSans R" panose="00020600040101010101" charset="-122"/>
              </a:rPr>
              <a:t>. </a:t>
            </a:r>
            <a:r>
              <a:rPr lang="ru-RU" altLang="zh-CN" sz="1400" dirty="0" err="1" smtClean="0">
                <a:latin typeface="+mn-ea"/>
                <a:cs typeface="OPPOSans R" panose="00020600040101010101" charset="-122"/>
              </a:rPr>
              <a:t>Ұйымдардың</a:t>
            </a:r>
            <a:r>
              <a:rPr lang="ru-RU" altLang="zh-CN" sz="1400" dirty="0" smtClean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бірлескен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жұмысы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ауылдың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дамуына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нақты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>
                <a:latin typeface="+mn-ea"/>
                <a:cs typeface="OPPOSans R" panose="00020600040101010101" charset="-122"/>
              </a:rPr>
              <a:t>үлес</a:t>
            </a:r>
            <a:r>
              <a:rPr lang="ru-RU" altLang="zh-CN" sz="1400" dirty="0">
                <a:latin typeface="+mn-ea"/>
                <a:cs typeface="OPPOSans R" panose="00020600040101010101" charset="-122"/>
              </a:rPr>
              <a:t> </a:t>
            </a:r>
            <a:r>
              <a:rPr lang="ru-RU" altLang="zh-CN" sz="1400" dirty="0" err="1" smtClean="0">
                <a:latin typeface="+mn-ea"/>
                <a:cs typeface="OPPOSans R" panose="00020600040101010101" charset="-122"/>
              </a:rPr>
              <a:t>қостуда</a:t>
            </a:r>
            <a:r>
              <a:rPr lang="ru-RU" altLang="zh-CN" sz="1400" dirty="0" smtClean="0">
                <a:latin typeface="+mn-ea"/>
                <a:cs typeface="OPPOSans R" panose="00020600040101010101" charset="-122"/>
              </a:rPr>
              <a:t>.</a:t>
            </a:r>
            <a:endParaRPr lang="en-US" altLang="zh-CN" sz="1400" dirty="0">
              <a:latin typeface="+mn-ea"/>
              <a:cs typeface="OPPOSans R" panose="00020600040101010101" charset="-122"/>
            </a:endParaRPr>
          </a:p>
        </p:txBody>
      </p:sp>
      <p:grpSp>
        <p:nvGrpSpPr>
          <p:cNvPr id="50" name="组合 1"/>
          <p:cNvGrpSpPr/>
          <p:nvPr/>
        </p:nvGrpSpPr>
        <p:grpSpPr>
          <a:xfrm>
            <a:off x="0" y="5778500"/>
            <a:ext cx="12192000" cy="1079500"/>
            <a:chOff x="0" y="5422900"/>
            <a:chExt cx="12192000" cy="1435100"/>
          </a:xfrm>
        </p:grpSpPr>
        <p:sp>
          <p:nvSpPr>
            <p:cNvPr id="1048732" name="任意形状 9"/>
            <p:cNvSpPr/>
            <p:nvPr/>
          </p:nvSpPr>
          <p:spPr>
            <a:xfrm>
              <a:off x="0" y="5422900"/>
              <a:ext cx="12192000" cy="141813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  <p:sp>
          <p:nvSpPr>
            <p:cNvPr id="1048733" name="任意形状 8"/>
            <p:cNvSpPr/>
            <p:nvPr/>
          </p:nvSpPr>
          <p:spPr>
            <a:xfrm>
              <a:off x="0" y="5664200"/>
              <a:ext cx="12192000" cy="119380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  <p:sp>
          <p:nvSpPr>
            <p:cNvPr id="1048734" name="任意形状 7"/>
            <p:cNvSpPr/>
            <p:nvPr/>
          </p:nvSpPr>
          <p:spPr>
            <a:xfrm>
              <a:off x="0" y="5918200"/>
              <a:ext cx="12192000" cy="939800"/>
            </a:xfrm>
            <a:custGeom>
              <a:avLst/>
              <a:gdLst>
                <a:gd name="connsiteX0" fmla="*/ 12192000 w 12192000"/>
                <a:gd name="connsiteY0" fmla="*/ 0 h 1477190"/>
                <a:gd name="connsiteX1" fmla="*/ 12192000 w 12192000"/>
                <a:gd name="connsiteY1" fmla="*/ 1477190 h 1477190"/>
                <a:gd name="connsiteX2" fmla="*/ 0 w 12192000"/>
                <a:gd name="connsiteY2" fmla="*/ 1477190 h 1477190"/>
                <a:gd name="connsiteX3" fmla="*/ 0 w 12192000"/>
                <a:gd name="connsiteY3" fmla="*/ 616803 h 1477190"/>
                <a:gd name="connsiteX4" fmla="*/ 367945 w 12192000"/>
                <a:gd name="connsiteY4" fmla="*/ 681796 h 1477190"/>
                <a:gd name="connsiteX5" fmla="*/ 7692993 w 12192000"/>
                <a:gd name="connsiteY5" fmla="*/ 785031 h 1477190"/>
                <a:gd name="connsiteX6" fmla="*/ 12089741 w 12192000"/>
                <a:gd name="connsiteY6" fmla="*/ 27411 h 147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477190">
                  <a:moveTo>
                    <a:pt x="12192000" y="0"/>
                  </a:moveTo>
                  <a:lnTo>
                    <a:pt x="12192000" y="1477190"/>
                  </a:lnTo>
                  <a:lnTo>
                    <a:pt x="0" y="1477190"/>
                  </a:lnTo>
                  <a:lnTo>
                    <a:pt x="0" y="616803"/>
                  </a:lnTo>
                  <a:lnTo>
                    <a:pt x="367945" y="681796"/>
                  </a:lnTo>
                  <a:cubicBezTo>
                    <a:pt x="2390166" y="1012876"/>
                    <a:pt x="4944560" y="1071926"/>
                    <a:pt x="7692993" y="785031"/>
                  </a:cubicBezTo>
                  <a:cubicBezTo>
                    <a:pt x="9263526" y="621091"/>
                    <a:pt x="10748736" y="359710"/>
                    <a:pt x="12089741" y="27411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cs typeface="OPPOSans R" panose="0002060004010101010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3275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4" descr="免费 在笔记本电脑旁的人的照片 素材图片"/>
          <p:cNvPicPr>
            <a:picLocks noChangeAspect="1" noChangeArrowheads="1"/>
          </p:cNvPicPr>
          <p:nvPr/>
        </p:nvPicPr>
        <p:blipFill rotWithShape="1">
          <a:blip r:embed="rId2"/>
          <a:srcRect t="7813" b="781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48735" name="矩形 20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OPPOSans R" panose="00020600040101010101" charset="-122"/>
            </a:endParaRPr>
          </a:p>
        </p:txBody>
      </p:sp>
      <p:sp>
        <p:nvSpPr>
          <p:cNvPr id="1048736" name="矩形: 圆角 2069"/>
          <p:cNvSpPr/>
          <p:nvPr/>
        </p:nvSpPr>
        <p:spPr>
          <a:xfrm>
            <a:off x="876000" y="1423357"/>
            <a:ext cx="10440000" cy="4011285"/>
          </a:xfrm>
          <a:prstGeom prst="roundRect">
            <a:avLst>
              <a:gd name="adj" fmla="val 6067"/>
            </a:avLst>
          </a:prstGeom>
          <a:gradFill flip="none" rotWithShape="1">
            <a:gsLst>
              <a:gs pos="0">
                <a:schemeClr val="accent2"/>
              </a:gs>
              <a:gs pos="84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grpSp>
        <p:nvGrpSpPr>
          <p:cNvPr id="52" name="组合 2073"/>
          <p:cNvGrpSpPr/>
          <p:nvPr/>
        </p:nvGrpSpPr>
        <p:grpSpPr>
          <a:xfrm>
            <a:off x="10659234" y="4218351"/>
            <a:ext cx="366427" cy="839065"/>
            <a:chOff x="10621135" y="4015151"/>
            <a:chExt cx="366427" cy="839065"/>
          </a:xfrm>
          <a:solidFill>
            <a:schemeClr val="bg1">
              <a:alpha val="44000"/>
            </a:schemeClr>
          </a:solidFill>
        </p:grpSpPr>
        <p:sp>
          <p:nvSpPr>
            <p:cNvPr id="1048737" name="椭圆 2074"/>
            <p:cNvSpPr/>
            <p:nvPr/>
          </p:nvSpPr>
          <p:spPr>
            <a:xfrm rot="5400000">
              <a:off x="1091852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38" name="椭圆 2075"/>
            <p:cNvSpPr/>
            <p:nvPr/>
          </p:nvSpPr>
          <p:spPr>
            <a:xfrm rot="5400000">
              <a:off x="1091852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39" name="椭圆 2076"/>
            <p:cNvSpPr/>
            <p:nvPr/>
          </p:nvSpPr>
          <p:spPr>
            <a:xfrm rot="5400000">
              <a:off x="1091852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40" name="椭圆 2077"/>
            <p:cNvSpPr/>
            <p:nvPr/>
          </p:nvSpPr>
          <p:spPr>
            <a:xfrm rot="5400000">
              <a:off x="1091852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41" name="椭圆 2078"/>
            <p:cNvSpPr/>
            <p:nvPr/>
          </p:nvSpPr>
          <p:spPr>
            <a:xfrm rot="5400000">
              <a:off x="1091852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42" name="椭圆 2079"/>
            <p:cNvSpPr/>
            <p:nvPr/>
          </p:nvSpPr>
          <p:spPr>
            <a:xfrm rot="5400000">
              <a:off x="1091852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43" name="椭圆 2080"/>
            <p:cNvSpPr/>
            <p:nvPr/>
          </p:nvSpPr>
          <p:spPr>
            <a:xfrm rot="5400000">
              <a:off x="10769830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44" name="椭圆 2081"/>
            <p:cNvSpPr/>
            <p:nvPr/>
          </p:nvSpPr>
          <p:spPr>
            <a:xfrm rot="5400000">
              <a:off x="10769830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45" name="椭圆 2082"/>
            <p:cNvSpPr/>
            <p:nvPr/>
          </p:nvSpPr>
          <p:spPr>
            <a:xfrm rot="5400000">
              <a:off x="10769830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46" name="椭圆 2083"/>
            <p:cNvSpPr/>
            <p:nvPr/>
          </p:nvSpPr>
          <p:spPr>
            <a:xfrm rot="5400000">
              <a:off x="10769830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47" name="椭圆 2084"/>
            <p:cNvSpPr/>
            <p:nvPr/>
          </p:nvSpPr>
          <p:spPr>
            <a:xfrm rot="5400000">
              <a:off x="10769830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48" name="椭圆 2085"/>
            <p:cNvSpPr/>
            <p:nvPr/>
          </p:nvSpPr>
          <p:spPr>
            <a:xfrm rot="5400000">
              <a:off x="10769830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49" name="椭圆 2086"/>
            <p:cNvSpPr/>
            <p:nvPr/>
          </p:nvSpPr>
          <p:spPr>
            <a:xfrm rot="5400000">
              <a:off x="1062113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50" name="椭圆 2087"/>
            <p:cNvSpPr/>
            <p:nvPr/>
          </p:nvSpPr>
          <p:spPr>
            <a:xfrm rot="5400000">
              <a:off x="1062113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51" name="椭圆 2088"/>
            <p:cNvSpPr/>
            <p:nvPr/>
          </p:nvSpPr>
          <p:spPr>
            <a:xfrm rot="5400000">
              <a:off x="1062113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52" name="椭圆 2089"/>
            <p:cNvSpPr/>
            <p:nvPr/>
          </p:nvSpPr>
          <p:spPr>
            <a:xfrm rot="5400000">
              <a:off x="1062113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53" name="椭圆 2090"/>
            <p:cNvSpPr/>
            <p:nvPr/>
          </p:nvSpPr>
          <p:spPr>
            <a:xfrm rot="5400000">
              <a:off x="1062113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54" name="椭圆 2091"/>
            <p:cNvSpPr/>
            <p:nvPr/>
          </p:nvSpPr>
          <p:spPr>
            <a:xfrm rot="5400000">
              <a:off x="1062113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</p:grpSp>
      <p:grpSp>
        <p:nvGrpSpPr>
          <p:cNvPr id="53" name="组合 2092"/>
          <p:cNvGrpSpPr/>
          <p:nvPr/>
        </p:nvGrpSpPr>
        <p:grpSpPr>
          <a:xfrm rot="5400000">
            <a:off x="1379306" y="1441636"/>
            <a:ext cx="272129" cy="623136"/>
            <a:chOff x="10621135" y="4015151"/>
            <a:chExt cx="366427" cy="839065"/>
          </a:xfrm>
          <a:solidFill>
            <a:schemeClr val="bg1">
              <a:alpha val="44000"/>
            </a:schemeClr>
          </a:solidFill>
        </p:grpSpPr>
        <p:sp>
          <p:nvSpPr>
            <p:cNvPr id="1048755" name="椭圆 2093"/>
            <p:cNvSpPr/>
            <p:nvPr/>
          </p:nvSpPr>
          <p:spPr>
            <a:xfrm rot="5400000">
              <a:off x="1091852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56" name="椭圆 2094"/>
            <p:cNvSpPr/>
            <p:nvPr/>
          </p:nvSpPr>
          <p:spPr>
            <a:xfrm rot="5400000">
              <a:off x="1091852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57" name="椭圆 2095"/>
            <p:cNvSpPr/>
            <p:nvPr/>
          </p:nvSpPr>
          <p:spPr>
            <a:xfrm rot="5400000">
              <a:off x="1091852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58" name="椭圆 2096"/>
            <p:cNvSpPr/>
            <p:nvPr/>
          </p:nvSpPr>
          <p:spPr>
            <a:xfrm rot="5400000">
              <a:off x="1091852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59" name="椭圆 2097"/>
            <p:cNvSpPr/>
            <p:nvPr/>
          </p:nvSpPr>
          <p:spPr>
            <a:xfrm rot="5400000">
              <a:off x="1091852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60" name="椭圆 2098"/>
            <p:cNvSpPr/>
            <p:nvPr/>
          </p:nvSpPr>
          <p:spPr>
            <a:xfrm rot="5400000">
              <a:off x="1091852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61" name="椭圆 2099"/>
            <p:cNvSpPr/>
            <p:nvPr/>
          </p:nvSpPr>
          <p:spPr>
            <a:xfrm rot="5400000">
              <a:off x="10769830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62" name="椭圆 2100"/>
            <p:cNvSpPr/>
            <p:nvPr/>
          </p:nvSpPr>
          <p:spPr>
            <a:xfrm rot="5400000">
              <a:off x="10769830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63" name="椭圆 2101"/>
            <p:cNvSpPr/>
            <p:nvPr/>
          </p:nvSpPr>
          <p:spPr>
            <a:xfrm rot="5400000">
              <a:off x="10769830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64" name="椭圆 2102"/>
            <p:cNvSpPr/>
            <p:nvPr/>
          </p:nvSpPr>
          <p:spPr>
            <a:xfrm rot="5400000">
              <a:off x="10769830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65" name="椭圆 2103"/>
            <p:cNvSpPr/>
            <p:nvPr/>
          </p:nvSpPr>
          <p:spPr>
            <a:xfrm rot="5400000">
              <a:off x="10769830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66" name="椭圆 2104"/>
            <p:cNvSpPr/>
            <p:nvPr/>
          </p:nvSpPr>
          <p:spPr>
            <a:xfrm rot="5400000">
              <a:off x="10769830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67" name="椭圆 2105"/>
            <p:cNvSpPr/>
            <p:nvPr/>
          </p:nvSpPr>
          <p:spPr>
            <a:xfrm rot="5400000">
              <a:off x="10621135" y="4015151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68" name="椭圆 2106"/>
            <p:cNvSpPr/>
            <p:nvPr/>
          </p:nvSpPr>
          <p:spPr>
            <a:xfrm rot="5400000">
              <a:off x="10621135" y="4169157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69" name="椭圆 2107"/>
            <p:cNvSpPr/>
            <p:nvPr/>
          </p:nvSpPr>
          <p:spPr>
            <a:xfrm rot="5400000">
              <a:off x="10621135" y="4323163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70" name="椭圆 2108"/>
            <p:cNvSpPr/>
            <p:nvPr/>
          </p:nvSpPr>
          <p:spPr>
            <a:xfrm rot="5400000">
              <a:off x="10621135" y="4477168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71" name="椭圆 2109"/>
            <p:cNvSpPr/>
            <p:nvPr/>
          </p:nvSpPr>
          <p:spPr>
            <a:xfrm rot="5400000">
              <a:off x="10621135" y="4631174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  <p:sp>
          <p:nvSpPr>
            <p:cNvPr id="1048772" name="椭圆 2110"/>
            <p:cNvSpPr/>
            <p:nvPr/>
          </p:nvSpPr>
          <p:spPr>
            <a:xfrm rot="5400000">
              <a:off x="10621135" y="4785179"/>
              <a:ext cx="69037" cy="690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endParaRPr>
            </a:p>
          </p:txBody>
        </p:sp>
      </p:grpSp>
      <p:sp>
        <p:nvSpPr>
          <p:cNvPr id="1048773" name="矩形 2070"/>
          <p:cNvSpPr/>
          <p:nvPr/>
        </p:nvSpPr>
        <p:spPr>
          <a:xfrm>
            <a:off x="1576496" y="2560216"/>
            <a:ext cx="9414646" cy="18034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k-KZ" altLang="zh-CN" sz="6000" spc="600" dirty="0" smtClean="0">
                <a:gradFill>
                  <a:gsLst>
                    <a:gs pos="0">
                      <a:srgbClr val="FFFFFF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  <a:effectLst>
                  <a:outerShdw blurRad="127000" dist="127000" dir="5400000" sx="99000" sy="99000" algn="t" rotWithShape="0">
                    <a:schemeClr val="accent1">
                      <a:lumMod val="50000"/>
                      <a:alpha val="53000"/>
                    </a:schemeClr>
                  </a:outerShdw>
                </a:effectLst>
                <a:latin typeface="Bahnschrift SemiBold" panose="020B0502040204020203" pitchFamily="34" charset="0"/>
                <a:ea typeface="+mj-ea"/>
                <a:cs typeface="OPPOSans R" panose="00020600040101010101" charset="-122"/>
              </a:rPr>
              <a:t>Назарларыңызға рахмет!!!</a:t>
            </a:r>
            <a:endParaRPr lang="en-US" altLang="zh-CN" sz="6000" spc="600" dirty="0">
              <a:gradFill>
                <a:gsLst>
                  <a:gs pos="0">
                    <a:srgbClr val="FFFFFF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0"/>
              </a:gradFill>
              <a:effectLst>
                <a:outerShdw blurRad="127000" dist="127000" dir="5400000" sx="99000" sy="99000" algn="t" rotWithShape="0">
                  <a:schemeClr val="accent1">
                    <a:lumMod val="50000"/>
                    <a:alpha val="53000"/>
                  </a:schemeClr>
                </a:outerShdw>
              </a:effectLst>
              <a:latin typeface="Bahnschrift SemiBold" panose="020B0502040204020203" pitchFamily="34" charset="0"/>
              <a:ea typeface="+mj-ea"/>
              <a:cs typeface="OPPOSans R" panose="00020600040101010101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主题字体">
      <a:majorFont>
        <a:latin typeface="OPPOSans B"/>
        <a:ea typeface="OPPOSans B"/>
        <a:cs typeface=""/>
      </a:majorFont>
      <a:minorFont>
        <a:latin typeface="OPPOSans R"/>
        <a:ea typeface="OPPOSans 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PPOSans R"/>
        <a:ea typeface=""/>
        <a:cs typeface=""/>
        <a:font script="Jpan" typeface="游ゴシック"/>
        <a:font script="Hang" typeface="맑은 고딕"/>
        <a:font script="Hans" typeface="OPPOSans R"/>
        <a:font script="Hant" typeface="新細明體"/>
        <a:font script="Arab" typeface="OPPOSans R"/>
        <a:font script="Hebr" typeface="OPPOSans R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OPPOSans R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OPPOSans R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PPOSans R"/>
        <a:ea typeface=""/>
        <a:cs typeface=""/>
        <a:font script="Jpan" typeface="ＭＳ Ｐゴシック"/>
        <a:font script="Hang" typeface="맑은 고딕"/>
        <a:font script="Hans" typeface="OPPOSans R"/>
        <a:font script="Hant" typeface="新細明體"/>
        <a:font script="Arab" typeface="OPPOSans R"/>
        <a:font script="Hebr" typeface="OPPOSans R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OPPOSans R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392</Words>
  <Application>Microsoft Office PowerPoint</Application>
  <PresentationFormat>Произвольный</PresentationFormat>
  <Paragraphs>56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Bahnschrift SemiBold</vt:lpstr>
      <vt:lpstr>OPPOSans B</vt:lpstr>
      <vt:lpstr>思源黑体 CN Bold</vt:lpstr>
      <vt:lpstr>Times New Roman</vt:lpstr>
      <vt:lpstr>OPPOSans 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M2101K6G</dc:creator>
  <cp:lastModifiedBy>User</cp:lastModifiedBy>
  <cp:revision>24</cp:revision>
  <dcterms:created xsi:type="dcterms:W3CDTF">2023-03-13T14:49:00Z</dcterms:created>
  <dcterms:modified xsi:type="dcterms:W3CDTF">2026-05-18T07:02:58Z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664959a92fdf4c54963e88aa11c666a4</vt:lpwstr>
  </property>
  <property fmtid="{D5CDD505-2E9C-101B-9397-08002B2CF9AE}" pid="3" name="KSOProductBuildVer">
    <vt:lpwstr>2052-11.1.0.14309</vt:lpwstr>
  </property>
</Properties>
</file>