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sldIdLst>
    <p:sldId id="285" r:id="rId3"/>
    <p:sldId id="303" r:id="rId4"/>
    <p:sldId id="265" r:id="rId5"/>
    <p:sldId id="264" r:id="rId6"/>
    <p:sldId id="262" r:id="rId7"/>
    <p:sldId id="261" r:id="rId8"/>
    <p:sldId id="263" r:id="rId9"/>
    <p:sldId id="266" r:id="rId10"/>
    <p:sldId id="267" r:id="rId11"/>
    <p:sldId id="268" r:id="rId12"/>
    <p:sldId id="273" r:id="rId13"/>
    <p:sldId id="274" r:id="rId14"/>
    <p:sldId id="306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AE4"/>
    <a:srgbClr val="F5F6DA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69,83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69,72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70,63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394" custLinFactNeighborY="50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40ABA82-2C18-4124-B042-F21BABC320FB}" type="presOf" srcId="{A9A1123D-4872-4E6E-A9BD-A5B92F3A5CA9}" destId="{B4429D22-0500-42FA-9000-D9E17D3537C1}" srcOrd="0" destOrd="0" presId="urn:microsoft.com/office/officeart/2005/8/layout/pyramid2"/>
    <dgm:cxn modelId="{B6A848CD-598F-4ACE-B8DC-96035523C0F4}" type="presOf" srcId="{14B45953-FDA0-4AF6-B1D6-78700A15E015}" destId="{C7CBC296-D76B-47EA-AFBA-F5BD5F4124DB}" srcOrd="0" destOrd="0" presId="urn:microsoft.com/office/officeart/2005/8/layout/pyramid2"/>
    <dgm:cxn modelId="{E1CA6CD5-8265-420D-8784-4B3F13802EFF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01D8D7D-07FA-4E9B-B181-979C217F5B8D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0F3ACC30-FA88-41DF-85A9-A41E9B78942B}" type="presParOf" srcId="{C7CBC296-D76B-47EA-AFBA-F5BD5F4124DB}" destId="{84872534-8612-4087-A06F-DB9304776EAA}" srcOrd="0" destOrd="0" presId="urn:microsoft.com/office/officeart/2005/8/layout/pyramid2"/>
    <dgm:cxn modelId="{B788295E-F178-4986-916D-638C7C0F8748}" type="presParOf" srcId="{C7CBC296-D76B-47EA-AFBA-F5BD5F4124DB}" destId="{E063AA2C-4510-439F-A4B1-DFD86845EA46}" srcOrd="1" destOrd="0" presId="urn:microsoft.com/office/officeart/2005/8/layout/pyramid2"/>
    <dgm:cxn modelId="{4BB943F5-10B9-429E-A380-E3ED878E0FE0}" type="presParOf" srcId="{E063AA2C-4510-439F-A4B1-DFD86845EA46}" destId="{4B1831F8-D077-40E2-AA43-4E3D4067F89F}" srcOrd="0" destOrd="0" presId="urn:microsoft.com/office/officeart/2005/8/layout/pyramid2"/>
    <dgm:cxn modelId="{500EDC46-CF90-4DF0-B877-D20C20E589F6}" type="presParOf" srcId="{E063AA2C-4510-439F-A4B1-DFD86845EA46}" destId="{21CE8410-2A23-4F8E-91F6-C96F99CAD248}" srcOrd="1" destOrd="0" presId="urn:microsoft.com/office/officeart/2005/8/layout/pyramid2"/>
    <dgm:cxn modelId="{DAC11E7E-C046-4E53-9D03-1FFE166E31A5}" type="presParOf" srcId="{E063AA2C-4510-439F-A4B1-DFD86845EA46}" destId="{B4429D22-0500-42FA-9000-D9E17D3537C1}" srcOrd="2" destOrd="0" presId="urn:microsoft.com/office/officeart/2005/8/layout/pyramid2"/>
    <dgm:cxn modelId="{860FA15D-E032-4679-9740-FA1ECEC9E862}" type="presParOf" srcId="{E063AA2C-4510-439F-A4B1-DFD86845EA46}" destId="{41CFDB00-BDD8-41AE-A9FC-32F37D4E119B}" srcOrd="3" destOrd="0" presId="urn:microsoft.com/office/officeart/2005/8/layout/pyramid2"/>
    <dgm:cxn modelId="{19102B4F-5DE9-4AE3-A191-FCEA89902098}" type="presParOf" srcId="{E063AA2C-4510-439F-A4B1-DFD86845EA46}" destId="{831CC9CD-433E-4936-B4D5-991E64FFFEEC}" srcOrd="4" destOrd="0" presId="urn:microsoft.com/office/officeart/2005/8/layout/pyramid2"/>
    <dgm:cxn modelId="{2F409533-CF06-43EB-9626-E9044B2E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6873141-8B1C-4DC3-B6BD-91AB7E7E70CB}" type="presOf" srcId="{A9A1123D-4872-4E6E-A9BD-A5B92F3A5CA9}" destId="{B4429D22-0500-42FA-9000-D9E17D3537C1}" srcOrd="0" destOrd="0" presId="urn:microsoft.com/office/officeart/2005/8/layout/pyramid2"/>
    <dgm:cxn modelId="{2E4BD7F1-E339-4B66-BF30-84BDDE080D26}" type="presOf" srcId="{14B45953-FDA0-4AF6-B1D6-78700A15E015}" destId="{C7CBC296-D76B-47EA-AFBA-F5BD5F4124DB}" srcOrd="0" destOrd="0" presId="urn:microsoft.com/office/officeart/2005/8/layout/pyramid2"/>
    <dgm:cxn modelId="{B7A15D33-1A7C-4AA7-AADD-F3D68CC505DB}" type="presOf" srcId="{B48AD8FB-E4AB-48F4-A752-D82CCB6634F8}" destId="{831CC9CD-433E-4936-B4D5-991E64FFFEEC}" srcOrd="0" destOrd="0" presId="urn:microsoft.com/office/officeart/2005/8/layout/pyramid2"/>
    <dgm:cxn modelId="{C27AB41B-9BA2-4D5D-AD0B-756CFB5715B8}" type="presOf" srcId="{390E4B67-35DA-4271-A37D-400B32D75263}" destId="{4B1831F8-D077-40E2-AA43-4E3D4067F89F}" srcOrd="0" destOrd="0" presId="urn:microsoft.com/office/officeart/2005/8/layout/pyramid2"/>
    <dgm:cxn modelId="{DDF51D51-E7B5-4C33-AD9A-A591351D3D6B}" type="presParOf" srcId="{C7CBC296-D76B-47EA-AFBA-F5BD5F4124DB}" destId="{84872534-8612-4087-A06F-DB9304776EAA}" srcOrd="0" destOrd="0" presId="urn:microsoft.com/office/officeart/2005/8/layout/pyramid2"/>
    <dgm:cxn modelId="{1E5D8EEA-2FA0-4403-9E26-1D9920F73533}" type="presParOf" srcId="{C7CBC296-D76B-47EA-AFBA-F5BD5F4124DB}" destId="{E063AA2C-4510-439F-A4B1-DFD86845EA46}" srcOrd="1" destOrd="0" presId="urn:microsoft.com/office/officeart/2005/8/layout/pyramid2"/>
    <dgm:cxn modelId="{A525FB6A-2FE9-43AB-9298-907CE461341F}" type="presParOf" srcId="{E063AA2C-4510-439F-A4B1-DFD86845EA46}" destId="{4B1831F8-D077-40E2-AA43-4E3D4067F89F}" srcOrd="0" destOrd="0" presId="urn:microsoft.com/office/officeart/2005/8/layout/pyramid2"/>
    <dgm:cxn modelId="{3C6CD5D3-1DBC-4F92-94DA-12F22E199724}" type="presParOf" srcId="{E063AA2C-4510-439F-A4B1-DFD86845EA46}" destId="{21CE8410-2A23-4F8E-91F6-C96F99CAD248}" srcOrd="1" destOrd="0" presId="urn:microsoft.com/office/officeart/2005/8/layout/pyramid2"/>
    <dgm:cxn modelId="{3C7AF650-E5F5-4F57-AA3F-64C2FD83378C}" type="presParOf" srcId="{E063AA2C-4510-439F-A4B1-DFD86845EA46}" destId="{B4429D22-0500-42FA-9000-D9E17D3537C1}" srcOrd="2" destOrd="0" presId="urn:microsoft.com/office/officeart/2005/8/layout/pyramid2"/>
    <dgm:cxn modelId="{B8CEC3D3-7379-4F71-98AA-636EA9C21A08}" type="presParOf" srcId="{E063AA2C-4510-439F-A4B1-DFD86845EA46}" destId="{41CFDB00-BDD8-41AE-A9FC-32F37D4E119B}" srcOrd="3" destOrd="0" presId="urn:microsoft.com/office/officeart/2005/8/layout/pyramid2"/>
    <dgm:cxn modelId="{3F6564EC-D94B-4014-8E30-82E7A469DC4E}" type="presParOf" srcId="{E063AA2C-4510-439F-A4B1-DFD86845EA46}" destId="{831CC9CD-433E-4936-B4D5-991E64FFFEEC}" srcOrd="4" destOrd="0" presId="urn:microsoft.com/office/officeart/2005/8/layout/pyramid2"/>
    <dgm:cxn modelId="{01A54B03-450F-4CC0-A6E4-C22ED5A11A74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17,0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17,2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17,4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4304" custLinFactNeighborY="25714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199" custLinFactNeighborX="1722" custLinFactNeighborY="39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 custLinFactNeighborX="1597" custLinFactNeighborY="65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51A2A9B-E4FD-4F8D-9A27-692FB4E1D575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4B2877A-5F4E-41B1-AB01-467E759A15E3}" type="presOf" srcId="{14B45953-FDA0-4AF6-B1D6-78700A15E015}" destId="{C7CBC296-D76B-47EA-AFBA-F5BD5F4124DB}" srcOrd="0" destOrd="0" presId="urn:microsoft.com/office/officeart/2005/8/layout/pyramid2"/>
    <dgm:cxn modelId="{88F7F9A8-0A4E-4E3F-9C6B-C02589715922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C56123E-5A89-46A9-A058-2AC65B5412DE}" type="presOf" srcId="{B48AD8FB-E4AB-48F4-A752-D82CCB6634F8}" destId="{831CC9CD-433E-4936-B4D5-991E64FFFEEC}" srcOrd="0" destOrd="0" presId="urn:microsoft.com/office/officeart/2005/8/layout/pyramid2"/>
    <dgm:cxn modelId="{C818D944-5EF2-43BD-A830-16DA58E53450}" type="presParOf" srcId="{C7CBC296-D76B-47EA-AFBA-F5BD5F4124DB}" destId="{84872534-8612-4087-A06F-DB9304776EAA}" srcOrd="0" destOrd="0" presId="urn:microsoft.com/office/officeart/2005/8/layout/pyramid2"/>
    <dgm:cxn modelId="{8EFB388A-EC53-4DA9-8F8B-51464F06C48E}" type="presParOf" srcId="{C7CBC296-D76B-47EA-AFBA-F5BD5F4124DB}" destId="{E063AA2C-4510-439F-A4B1-DFD86845EA46}" srcOrd="1" destOrd="0" presId="urn:microsoft.com/office/officeart/2005/8/layout/pyramid2"/>
    <dgm:cxn modelId="{4F56FF47-BA4D-4C57-8DF1-0173272A4856}" type="presParOf" srcId="{E063AA2C-4510-439F-A4B1-DFD86845EA46}" destId="{4B1831F8-D077-40E2-AA43-4E3D4067F89F}" srcOrd="0" destOrd="0" presId="urn:microsoft.com/office/officeart/2005/8/layout/pyramid2"/>
    <dgm:cxn modelId="{8EB42F58-A33D-435A-AA25-8A6109A4F552}" type="presParOf" srcId="{E063AA2C-4510-439F-A4B1-DFD86845EA46}" destId="{21CE8410-2A23-4F8E-91F6-C96F99CAD248}" srcOrd="1" destOrd="0" presId="urn:microsoft.com/office/officeart/2005/8/layout/pyramid2"/>
    <dgm:cxn modelId="{5F86D6BB-85E5-4B8B-A78E-E04653B91676}" type="presParOf" srcId="{E063AA2C-4510-439F-A4B1-DFD86845EA46}" destId="{B4429D22-0500-42FA-9000-D9E17D3537C1}" srcOrd="2" destOrd="0" presId="urn:microsoft.com/office/officeart/2005/8/layout/pyramid2"/>
    <dgm:cxn modelId="{9B84D95E-5484-43EE-BF4C-760136CF81B2}" type="presParOf" srcId="{E063AA2C-4510-439F-A4B1-DFD86845EA46}" destId="{41CFDB00-BDD8-41AE-A9FC-32F37D4E119B}" srcOrd="3" destOrd="0" presId="urn:microsoft.com/office/officeart/2005/8/layout/pyramid2"/>
    <dgm:cxn modelId="{07894C9F-A22D-4375-818C-644B7E76BC78}" type="presParOf" srcId="{E063AA2C-4510-439F-A4B1-DFD86845EA46}" destId="{831CC9CD-433E-4936-B4D5-991E64FFFEEC}" srcOrd="4" destOrd="0" presId="urn:microsoft.com/office/officeart/2005/8/layout/pyramid2"/>
    <dgm:cxn modelId="{5CB5DBC4-460A-4468-875B-8B66C5A2D704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872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890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895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59973" custLinFactNeighborX="-21902" custLinFactNeighborY="-77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51343" custScaleY="67640" custLinFactNeighborX="-22328" custLinFactNeighborY="66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59140" custLinFactY="1514" custLinFactNeighborX="-1932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5FC8ED1D-0812-467A-BD21-CD12AC9695BE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13FF511-E8A6-40C1-B565-63AB4AC2D991}" type="presOf" srcId="{B48AD8FB-E4AB-48F4-A752-D82CCB6634F8}" destId="{831CC9CD-433E-4936-B4D5-991E64FFFEEC}" srcOrd="0" destOrd="0" presId="urn:microsoft.com/office/officeart/2005/8/layout/pyramid2"/>
    <dgm:cxn modelId="{910875FC-5B64-4B0C-AF0C-8DF0B148194E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2A94E85-B21E-49CF-9AE4-479F02AC55D3}" type="presOf" srcId="{14B45953-FDA0-4AF6-B1D6-78700A15E015}" destId="{C7CBC296-D76B-47EA-AFBA-F5BD5F4124DB}" srcOrd="0" destOrd="0" presId="urn:microsoft.com/office/officeart/2005/8/layout/pyramid2"/>
    <dgm:cxn modelId="{DD2C08E7-1FF8-41A1-8523-BC673E2299A7}" type="presParOf" srcId="{C7CBC296-D76B-47EA-AFBA-F5BD5F4124DB}" destId="{84872534-8612-4087-A06F-DB9304776EAA}" srcOrd="0" destOrd="0" presId="urn:microsoft.com/office/officeart/2005/8/layout/pyramid2"/>
    <dgm:cxn modelId="{1C82EDC5-9F64-42C8-9EDA-BA3038B25242}" type="presParOf" srcId="{C7CBC296-D76B-47EA-AFBA-F5BD5F4124DB}" destId="{E063AA2C-4510-439F-A4B1-DFD86845EA46}" srcOrd="1" destOrd="0" presId="urn:microsoft.com/office/officeart/2005/8/layout/pyramid2"/>
    <dgm:cxn modelId="{E9123C79-1708-477D-8C12-B85E0D71313F}" type="presParOf" srcId="{E063AA2C-4510-439F-A4B1-DFD86845EA46}" destId="{4B1831F8-D077-40E2-AA43-4E3D4067F89F}" srcOrd="0" destOrd="0" presId="urn:microsoft.com/office/officeart/2005/8/layout/pyramid2"/>
    <dgm:cxn modelId="{50AFC752-28A5-46F1-8896-CEE3B7373557}" type="presParOf" srcId="{E063AA2C-4510-439F-A4B1-DFD86845EA46}" destId="{21CE8410-2A23-4F8E-91F6-C96F99CAD248}" srcOrd="1" destOrd="0" presId="urn:microsoft.com/office/officeart/2005/8/layout/pyramid2"/>
    <dgm:cxn modelId="{4E837206-0773-4CF8-BB1A-32520FF6DE77}" type="presParOf" srcId="{E063AA2C-4510-439F-A4B1-DFD86845EA46}" destId="{B4429D22-0500-42FA-9000-D9E17D3537C1}" srcOrd="2" destOrd="0" presId="urn:microsoft.com/office/officeart/2005/8/layout/pyramid2"/>
    <dgm:cxn modelId="{98ABF988-220D-41D8-88E7-5F66FC3F1040}" type="presParOf" srcId="{E063AA2C-4510-439F-A4B1-DFD86845EA46}" destId="{41CFDB00-BDD8-41AE-A9FC-32F37D4E119B}" srcOrd="3" destOrd="0" presId="urn:microsoft.com/office/officeart/2005/8/layout/pyramid2"/>
    <dgm:cxn modelId="{0B0E99EA-68AA-49DB-B28C-6F8426AA6A5B}" type="presParOf" srcId="{E063AA2C-4510-439F-A4B1-DFD86845EA46}" destId="{831CC9CD-433E-4936-B4D5-991E64FFFEEC}" srcOrd="4" destOrd="0" presId="urn:microsoft.com/office/officeart/2005/8/layout/pyramid2"/>
    <dgm:cxn modelId="{71983673-FC24-44A6-8D3D-97042B587D15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11,0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11,14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161" custLinFactNeighborY="-50507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199" custLinFactNeighborX="1722" custLinFactNeighborY="15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 custLinFactNeighborX="1996" custLinFactNeighborY="81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B945A01B-B3AA-4999-AFE0-6E745FDA87BE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4518A78-D047-4891-AD0F-DC0531A10A5F}" type="presOf" srcId="{390E4B67-35DA-4271-A37D-400B32D75263}" destId="{4B1831F8-D077-40E2-AA43-4E3D4067F89F}" srcOrd="0" destOrd="0" presId="urn:microsoft.com/office/officeart/2005/8/layout/pyramid2"/>
    <dgm:cxn modelId="{7FD2F4FC-9F7B-4B42-B68D-BF1F3DB5129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5952BAB7-F88D-4B1B-A118-01D14E4AE6BE}" type="presOf" srcId="{14B45953-FDA0-4AF6-B1D6-78700A15E015}" destId="{C7CBC296-D76B-47EA-AFBA-F5BD5F4124DB}" srcOrd="0" destOrd="0" presId="urn:microsoft.com/office/officeart/2005/8/layout/pyramid2"/>
    <dgm:cxn modelId="{4376F8A1-47D0-4005-B6A4-66EB01A81595}" type="presParOf" srcId="{C7CBC296-D76B-47EA-AFBA-F5BD5F4124DB}" destId="{84872534-8612-4087-A06F-DB9304776EAA}" srcOrd="0" destOrd="0" presId="urn:microsoft.com/office/officeart/2005/8/layout/pyramid2"/>
    <dgm:cxn modelId="{299E160A-B90B-49E2-9571-327DEE0636BA}" type="presParOf" srcId="{C7CBC296-D76B-47EA-AFBA-F5BD5F4124DB}" destId="{E063AA2C-4510-439F-A4B1-DFD86845EA46}" srcOrd="1" destOrd="0" presId="urn:microsoft.com/office/officeart/2005/8/layout/pyramid2"/>
    <dgm:cxn modelId="{5588A1F4-0DCF-482F-B2BA-5AFFCE9275E6}" type="presParOf" srcId="{E063AA2C-4510-439F-A4B1-DFD86845EA46}" destId="{4B1831F8-D077-40E2-AA43-4E3D4067F89F}" srcOrd="0" destOrd="0" presId="urn:microsoft.com/office/officeart/2005/8/layout/pyramid2"/>
    <dgm:cxn modelId="{582852A2-8009-45FF-AACC-18486A67A1D0}" type="presParOf" srcId="{E063AA2C-4510-439F-A4B1-DFD86845EA46}" destId="{21CE8410-2A23-4F8E-91F6-C96F99CAD248}" srcOrd="1" destOrd="0" presId="urn:microsoft.com/office/officeart/2005/8/layout/pyramid2"/>
    <dgm:cxn modelId="{D4AF9D43-7BE6-427E-BB42-923C531296AC}" type="presParOf" srcId="{E063AA2C-4510-439F-A4B1-DFD86845EA46}" destId="{B4429D22-0500-42FA-9000-D9E17D3537C1}" srcOrd="2" destOrd="0" presId="urn:microsoft.com/office/officeart/2005/8/layout/pyramid2"/>
    <dgm:cxn modelId="{A0782028-6B60-4BF9-A627-F6AF26812247}" type="presParOf" srcId="{E063AA2C-4510-439F-A4B1-DFD86845EA46}" destId="{41CFDB00-BDD8-41AE-A9FC-32F37D4E119B}" srcOrd="3" destOrd="0" presId="urn:microsoft.com/office/officeart/2005/8/layout/pyramid2"/>
    <dgm:cxn modelId="{66C899D3-6DD5-45ED-9BB2-2F83ACE1CE72}" type="presParOf" srcId="{E063AA2C-4510-439F-A4B1-DFD86845EA46}" destId="{831CC9CD-433E-4936-B4D5-991E64FFFEEC}" srcOrd="4" destOrd="0" presId="urn:microsoft.com/office/officeart/2005/8/layout/pyramid2"/>
    <dgm:cxn modelId="{FBF6EABF-A50B-45B3-B470-C32D3F47084E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275" custLinFactNeighborY="15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A9F6E8-4E02-46E0-B35C-BA2EDAB2C94D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E91E4A34-14CA-4739-BDB3-6E1CDB705DB4}" type="presOf" srcId="{A9A1123D-4872-4E6E-A9BD-A5B92F3A5CA9}" destId="{B4429D22-0500-42FA-9000-D9E17D3537C1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FA80EA7F-AF9A-4CD8-B6D6-AF3871243C31}" type="presOf" srcId="{B48AD8FB-E4AB-48F4-A752-D82CCB6634F8}" destId="{831CC9CD-433E-4936-B4D5-991E64FFFEEC}" srcOrd="0" destOrd="0" presId="urn:microsoft.com/office/officeart/2005/8/layout/pyramid2"/>
    <dgm:cxn modelId="{F04922D2-49F8-4A94-BAEA-615EC6FEF904}" type="presOf" srcId="{14B45953-FDA0-4AF6-B1D6-78700A15E015}" destId="{C7CBC296-D76B-47EA-AFBA-F5BD5F4124DB}" srcOrd="0" destOrd="0" presId="urn:microsoft.com/office/officeart/2005/8/layout/pyramid2"/>
    <dgm:cxn modelId="{A48297A6-3D03-455A-9DCC-8B67E853EC25}" type="presParOf" srcId="{C7CBC296-D76B-47EA-AFBA-F5BD5F4124DB}" destId="{84872534-8612-4087-A06F-DB9304776EAA}" srcOrd="0" destOrd="0" presId="urn:microsoft.com/office/officeart/2005/8/layout/pyramid2"/>
    <dgm:cxn modelId="{8D861B6D-8063-4229-8430-3F25EB387585}" type="presParOf" srcId="{C7CBC296-D76B-47EA-AFBA-F5BD5F4124DB}" destId="{E063AA2C-4510-439F-A4B1-DFD86845EA46}" srcOrd="1" destOrd="0" presId="urn:microsoft.com/office/officeart/2005/8/layout/pyramid2"/>
    <dgm:cxn modelId="{B9DC9E0D-3E04-45CD-9260-252E865099AF}" type="presParOf" srcId="{E063AA2C-4510-439F-A4B1-DFD86845EA46}" destId="{4B1831F8-D077-40E2-AA43-4E3D4067F89F}" srcOrd="0" destOrd="0" presId="urn:microsoft.com/office/officeart/2005/8/layout/pyramid2"/>
    <dgm:cxn modelId="{1FFC4A5E-A401-4626-8FE2-5404AF7F121D}" type="presParOf" srcId="{E063AA2C-4510-439F-A4B1-DFD86845EA46}" destId="{21CE8410-2A23-4F8E-91F6-C96F99CAD248}" srcOrd="1" destOrd="0" presId="urn:microsoft.com/office/officeart/2005/8/layout/pyramid2"/>
    <dgm:cxn modelId="{ECF7797A-9E52-4061-B753-76D085506585}" type="presParOf" srcId="{E063AA2C-4510-439F-A4B1-DFD86845EA46}" destId="{B4429D22-0500-42FA-9000-D9E17D3537C1}" srcOrd="2" destOrd="0" presId="urn:microsoft.com/office/officeart/2005/8/layout/pyramid2"/>
    <dgm:cxn modelId="{B7462015-D14A-4F3A-82ED-439B6D8B8B36}" type="presParOf" srcId="{E063AA2C-4510-439F-A4B1-DFD86845EA46}" destId="{41CFDB00-BDD8-41AE-A9FC-32F37D4E119B}" srcOrd="3" destOrd="0" presId="urn:microsoft.com/office/officeart/2005/8/layout/pyramid2"/>
    <dgm:cxn modelId="{9F7536BA-8874-4FB0-B8AA-CFA220D390CD}" type="presParOf" srcId="{E063AA2C-4510-439F-A4B1-DFD86845EA46}" destId="{831CC9CD-433E-4936-B4D5-991E64FFFEEC}" srcOrd="4" destOrd="0" presId="urn:microsoft.com/office/officeart/2005/8/layout/pyramid2"/>
    <dgm:cxn modelId="{0F47C633-395D-46A0-BBA7-7D0E312F8D2D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22,5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22</a:t>
          </a:r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23,1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2026" custLinFactNeighborY="26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D43F856E-2310-476D-90E5-471CEF20F799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C88B9BD-8BE4-49EA-AD08-2C1C10C619A1}" type="presOf" srcId="{14B45953-FDA0-4AF6-B1D6-78700A15E015}" destId="{C7CBC296-D76B-47EA-AFBA-F5BD5F4124DB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F22C895-EF75-4EF8-A55A-8119E41483E5}" type="presOf" srcId="{A9A1123D-4872-4E6E-A9BD-A5B92F3A5CA9}" destId="{B4429D22-0500-42FA-9000-D9E17D3537C1}" srcOrd="0" destOrd="0" presId="urn:microsoft.com/office/officeart/2005/8/layout/pyramid2"/>
    <dgm:cxn modelId="{8BEE4BFF-523E-4ABC-89D3-A785D95EB154}" type="presOf" srcId="{B48AD8FB-E4AB-48F4-A752-D82CCB6634F8}" destId="{831CC9CD-433E-4936-B4D5-991E64FFFEEC}" srcOrd="0" destOrd="0" presId="urn:microsoft.com/office/officeart/2005/8/layout/pyramid2"/>
    <dgm:cxn modelId="{61727522-E484-4082-A1DD-5C7708B10E86}" type="presParOf" srcId="{C7CBC296-D76B-47EA-AFBA-F5BD5F4124DB}" destId="{84872534-8612-4087-A06F-DB9304776EAA}" srcOrd="0" destOrd="0" presId="urn:microsoft.com/office/officeart/2005/8/layout/pyramid2"/>
    <dgm:cxn modelId="{597BCA9E-C525-4A63-BF25-6D0AC0BC5537}" type="presParOf" srcId="{C7CBC296-D76B-47EA-AFBA-F5BD5F4124DB}" destId="{E063AA2C-4510-439F-A4B1-DFD86845EA46}" srcOrd="1" destOrd="0" presId="urn:microsoft.com/office/officeart/2005/8/layout/pyramid2"/>
    <dgm:cxn modelId="{F73AB687-3A08-4773-918F-162305840A49}" type="presParOf" srcId="{E063AA2C-4510-439F-A4B1-DFD86845EA46}" destId="{4B1831F8-D077-40E2-AA43-4E3D4067F89F}" srcOrd="0" destOrd="0" presId="urn:microsoft.com/office/officeart/2005/8/layout/pyramid2"/>
    <dgm:cxn modelId="{022569A3-6A11-4A6A-87CD-6476F2FF6841}" type="presParOf" srcId="{E063AA2C-4510-439F-A4B1-DFD86845EA46}" destId="{21CE8410-2A23-4F8E-91F6-C96F99CAD248}" srcOrd="1" destOrd="0" presId="urn:microsoft.com/office/officeart/2005/8/layout/pyramid2"/>
    <dgm:cxn modelId="{BE0A6A6C-950F-44A2-8591-6F3E8C2F6446}" type="presParOf" srcId="{E063AA2C-4510-439F-A4B1-DFD86845EA46}" destId="{B4429D22-0500-42FA-9000-D9E17D3537C1}" srcOrd="2" destOrd="0" presId="urn:microsoft.com/office/officeart/2005/8/layout/pyramid2"/>
    <dgm:cxn modelId="{9CF67AF9-70AA-4264-AE1C-1EFE4DB9C865}" type="presParOf" srcId="{E063AA2C-4510-439F-A4B1-DFD86845EA46}" destId="{41CFDB00-BDD8-41AE-A9FC-32F37D4E119B}" srcOrd="3" destOrd="0" presId="urn:microsoft.com/office/officeart/2005/8/layout/pyramid2"/>
    <dgm:cxn modelId="{9E3A643F-A9A4-4B15-9767-EA46A0C0187D}" type="presParOf" srcId="{E063AA2C-4510-439F-A4B1-DFD86845EA46}" destId="{831CC9CD-433E-4936-B4D5-991E64FFFEEC}" srcOrd="4" destOrd="0" presId="urn:microsoft.com/office/officeart/2005/8/layout/pyramid2"/>
    <dgm:cxn modelId="{8A3B2A7B-0E4D-44A2-A0D6-F08EFFF5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–4.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–3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440848A-EE13-49BF-9B76-C3F38777DD83}" type="presOf" srcId="{A9A1123D-4872-4E6E-A9BD-A5B92F3A5CA9}" destId="{B4429D22-0500-42FA-9000-D9E17D3537C1}" srcOrd="0" destOrd="0" presId="urn:microsoft.com/office/officeart/2005/8/layout/pyramid2"/>
    <dgm:cxn modelId="{FFE2F659-9CCB-4E80-A177-56A8A8D15B46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C17E7C26-603B-4EF3-ACDB-3B41D26F59F8}" type="presOf" srcId="{B48AD8FB-E4AB-48F4-A752-D82CCB6634F8}" destId="{831CC9CD-433E-4936-B4D5-991E64FFFEEC}" srcOrd="0" destOrd="0" presId="urn:microsoft.com/office/officeart/2005/8/layout/pyramid2"/>
    <dgm:cxn modelId="{31EBD12F-DE83-4380-9995-9837F8EEA4F6}" type="presOf" srcId="{390E4B67-35DA-4271-A37D-400B32D75263}" destId="{4B1831F8-D077-40E2-AA43-4E3D4067F89F}" srcOrd="0" destOrd="0" presId="urn:microsoft.com/office/officeart/2005/8/layout/pyramid2"/>
    <dgm:cxn modelId="{F081BDFA-867F-4BD6-9607-C84F2C970A71}" type="presParOf" srcId="{C7CBC296-D76B-47EA-AFBA-F5BD5F4124DB}" destId="{84872534-8612-4087-A06F-DB9304776EAA}" srcOrd="0" destOrd="0" presId="urn:microsoft.com/office/officeart/2005/8/layout/pyramid2"/>
    <dgm:cxn modelId="{D108ABA6-66E8-4374-8783-8A2EAEBC2CC4}" type="presParOf" srcId="{C7CBC296-D76B-47EA-AFBA-F5BD5F4124DB}" destId="{E063AA2C-4510-439F-A4B1-DFD86845EA46}" srcOrd="1" destOrd="0" presId="urn:microsoft.com/office/officeart/2005/8/layout/pyramid2"/>
    <dgm:cxn modelId="{A82E8446-E6F5-49AE-A576-04FA13E87795}" type="presParOf" srcId="{E063AA2C-4510-439F-A4B1-DFD86845EA46}" destId="{4B1831F8-D077-40E2-AA43-4E3D4067F89F}" srcOrd="0" destOrd="0" presId="urn:microsoft.com/office/officeart/2005/8/layout/pyramid2"/>
    <dgm:cxn modelId="{F7D05914-5122-454D-BD2F-4C15263BFEF1}" type="presParOf" srcId="{E063AA2C-4510-439F-A4B1-DFD86845EA46}" destId="{21CE8410-2A23-4F8E-91F6-C96F99CAD248}" srcOrd="1" destOrd="0" presId="urn:microsoft.com/office/officeart/2005/8/layout/pyramid2"/>
    <dgm:cxn modelId="{27C2516C-ABF0-46DF-8B25-9E7D30C20CF8}" type="presParOf" srcId="{E063AA2C-4510-439F-A4B1-DFD86845EA46}" destId="{B4429D22-0500-42FA-9000-D9E17D3537C1}" srcOrd="2" destOrd="0" presId="urn:microsoft.com/office/officeart/2005/8/layout/pyramid2"/>
    <dgm:cxn modelId="{C3DADAD4-A082-4741-A87B-8D1DCC591D54}" type="presParOf" srcId="{E063AA2C-4510-439F-A4B1-DFD86845EA46}" destId="{41CFDB00-BDD8-41AE-A9FC-32F37D4E119B}" srcOrd="3" destOrd="0" presId="urn:microsoft.com/office/officeart/2005/8/layout/pyramid2"/>
    <dgm:cxn modelId="{054BC059-C93D-4559-98C5-EDFF2DD5BA69}" type="presParOf" srcId="{E063AA2C-4510-439F-A4B1-DFD86845EA46}" destId="{831CC9CD-433E-4936-B4D5-991E64FFFEEC}" srcOrd="4" destOrd="0" presId="urn:microsoft.com/office/officeart/2005/8/layout/pyramid2"/>
    <dgm:cxn modelId="{B917B016-6056-407B-A90D-BB7E9D8E8183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156,161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0,0</a:t>
          </a: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0,0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50787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ED956651-A770-4FBD-8868-5DAD7DD8195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262D882-5755-440C-8263-0CFC080AC602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A60062E5-B1FB-4CCC-817D-ADBCDB5E6AE8}" type="presOf" srcId="{B48AD8FB-E4AB-48F4-A752-D82CCB6634F8}" destId="{831CC9CD-433E-4936-B4D5-991E64FFFEEC}" srcOrd="0" destOrd="0" presId="urn:microsoft.com/office/officeart/2005/8/layout/pyramid2"/>
    <dgm:cxn modelId="{1A85C27F-3413-4DB9-8E16-2320E8F4DF31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E961E53A-0104-4473-8A84-309358DCC5A1}" type="presParOf" srcId="{C7CBC296-D76B-47EA-AFBA-F5BD5F4124DB}" destId="{84872534-8612-4087-A06F-DB9304776EAA}" srcOrd="0" destOrd="0" presId="urn:microsoft.com/office/officeart/2005/8/layout/pyramid2"/>
    <dgm:cxn modelId="{CB31FE0E-67B9-4440-8E55-656EBE26CF13}" type="presParOf" srcId="{C7CBC296-D76B-47EA-AFBA-F5BD5F4124DB}" destId="{E063AA2C-4510-439F-A4B1-DFD86845EA46}" srcOrd="1" destOrd="0" presId="urn:microsoft.com/office/officeart/2005/8/layout/pyramid2"/>
    <dgm:cxn modelId="{0C156880-20DF-414F-B36F-355116B33D12}" type="presParOf" srcId="{E063AA2C-4510-439F-A4B1-DFD86845EA46}" destId="{4B1831F8-D077-40E2-AA43-4E3D4067F89F}" srcOrd="0" destOrd="0" presId="urn:microsoft.com/office/officeart/2005/8/layout/pyramid2"/>
    <dgm:cxn modelId="{DB6EE5BD-F4B5-4C1C-98BB-E6A32C5C713C}" type="presParOf" srcId="{E063AA2C-4510-439F-A4B1-DFD86845EA46}" destId="{21CE8410-2A23-4F8E-91F6-C96F99CAD248}" srcOrd="1" destOrd="0" presId="urn:microsoft.com/office/officeart/2005/8/layout/pyramid2"/>
    <dgm:cxn modelId="{70B202BF-DDFC-49A7-B238-44AD97D63897}" type="presParOf" srcId="{E063AA2C-4510-439F-A4B1-DFD86845EA46}" destId="{B4429D22-0500-42FA-9000-D9E17D3537C1}" srcOrd="2" destOrd="0" presId="urn:microsoft.com/office/officeart/2005/8/layout/pyramid2"/>
    <dgm:cxn modelId="{16D0FCDB-DC1B-4DA3-9B2B-7B52CE4F4984}" type="presParOf" srcId="{E063AA2C-4510-439F-A4B1-DFD86845EA46}" destId="{41CFDB00-BDD8-41AE-A9FC-32F37D4E119B}" srcOrd="3" destOrd="0" presId="urn:microsoft.com/office/officeart/2005/8/layout/pyramid2"/>
    <dgm:cxn modelId="{DA095A34-0840-46EC-9B77-BFF86195EE21}" type="presParOf" srcId="{E063AA2C-4510-439F-A4B1-DFD86845EA46}" destId="{831CC9CD-433E-4936-B4D5-991E64FFFEEC}" srcOrd="4" destOrd="0" presId="urn:microsoft.com/office/officeart/2005/8/layout/pyramid2"/>
    <dgm:cxn modelId="{50C607E3-61C9-4B3C-A735-66D5D2C3243F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0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B52E17A0-D8DA-4960-B589-29252ED2FF63}" type="presOf" srcId="{B48AD8FB-E4AB-48F4-A752-D82CCB6634F8}" destId="{831CC9CD-433E-4936-B4D5-991E64FFFEEC}" srcOrd="0" destOrd="0" presId="urn:microsoft.com/office/officeart/2005/8/layout/pyramid2"/>
    <dgm:cxn modelId="{BAAC4891-FC0E-4941-921A-74B8AC60A88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66361F51-23ED-4AFD-83B1-0853AEFA9AE8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506F3F5-5FF4-421C-8494-4A2678F47380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4D394A4E-56E3-4741-BF47-0F1323F73078}" type="presParOf" srcId="{C7CBC296-D76B-47EA-AFBA-F5BD5F4124DB}" destId="{84872534-8612-4087-A06F-DB9304776EAA}" srcOrd="0" destOrd="0" presId="urn:microsoft.com/office/officeart/2005/8/layout/pyramid2"/>
    <dgm:cxn modelId="{B5D74615-26B7-4EF4-9E27-0E5A2D7770C5}" type="presParOf" srcId="{C7CBC296-D76B-47EA-AFBA-F5BD5F4124DB}" destId="{E063AA2C-4510-439F-A4B1-DFD86845EA46}" srcOrd="1" destOrd="0" presId="urn:microsoft.com/office/officeart/2005/8/layout/pyramid2"/>
    <dgm:cxn modelId="{012ED4B8-BD0E-42AC-97E6-0B723D073D8D}" type="presParOf" srcId="{E063AA2C-4510-439F-A4B1-DFD86845EA46}" destId="{4B1831F8-D077-40E2-AA43-4E3D4067F89F}" srcOrd="0" destOrd="0" presId="urn:microsoft.com/office/officeart/2005/8/layout/pyramid2"/>
    <dgm:cxn modelId="{76613759-1692-45C3-B567-71ECF5DBE8A3}" type="presParOf" srcId="{E063AA2C-4510-439F-A4B1-DFD86845EA46}" destId="{21CE8410-2A23-4F8E-91F6-C96F99CAD248}" srcOrd="1" destOrd="0" presId="urn:microsoft.com/office/officeart/2005/8/layout/pyramid2"/>
    <dgm:cxn modelId="{E715F3AD-B628-4D01-A485-3479904F4AF3}" type="presParOf" srcId="{E063AA2C-4510-439F-A4B1-DFD86845EA46}" destId="{B4429D22-0500-42FA-9000-D9E17D3537C1}" srcOrd="2" destOrd="0" presId="urn:microsoft.com/office/officeart/2005/8/layout/pyramid2"/>
    <dgm:cxn modelId="{7E0FE8A9-9730-4E59-BA9D-1CF5D81EB874}" type="presParOf" srcId="{E063AA2C-4510-439F-A4B1-DFD86845EA46}" destId="{41CFDB00-BDD8-41AE-A9FC-32F37D4E119B}" srcOrd="3" destOrd="0" presId="urn:microsoft.com/office/officeart/2005/8/layout/pyramid2"/>
    <dgm:cxn modelId="{77FF4391-5F4C-4079-A14C-B115E4F2E4B8}" type="presParOf" srcId="{E063AA2C-4510-439F-A4B1-DFD86845EA46}" destId="{831CC9CD-433E-4936-B4D5-991E64FFFEEC}" srcOrd="4" destOrd="0" presId="urn:microsoft.com/office/officeart/2005/8/layout/pyramid2"/>
    <dgm:cxn modelId="{8463DA0D-D44A-4D08-8855-7E9BCB1374BC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69,83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42114" y="961841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69,72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71237" y="990964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70,63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94320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17,0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358" y="953881"/>
          <a:ext cx="2083751" cy="596597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17,2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983004"/>
        <a:ext cx="2025505" cy="538351"/>
      </dsp:txXfrm>
    </dsp:sp>
    <dsp:sp modelId="{831CC9CD-433E-4936-B4D5-991E64FFFEEC}">
      <dsp:nvSpPr>
        <dsp:cNvPr id="0" name=""/>
        <dsp:cNvSpPr/>
      </dsp:nvSpPr>
      <dsp:spPr>
        <a:xfrm>
          <a:off x="1461822" y="1644327"/>
          <a:ext cx="2092728" cy="596597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17,4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0945" y="1673450"/>
        <a:ext cx="2034482" cy="5383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85442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695554" y="188656"/>
          <a:ext cx="2620648" cy="660589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872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27801" y="220903"/>
        <a:ext cx="2556154" cy="596095"/>
      </dsp:txXfrm>
    </dsp:sp>
    <dsp:sp modelId="{B4429D22-0500-42FA-9000-D9E17D3537C1}">
      <dsp:nvSpPr>
        <dsp:cNvPr id="0" name=""/>
        <dsp:cNvSpPr/>
      </dsp:nvSpPr>
      <dsp:spPr>
        <a:xfrm>
          <a:off x="759263" y="1050716"/>
          <a:ext cx="2479273" cy="446822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890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1075" y="1072528"/>
        <a:ext cx="2435649" cy="403198"/>
      </dsp:txXfrm>
    </dsp:sp>
    <dsp:sp modelId="{831CC9CD-433E-4936-B4D5-991E64FFFEEC}">
      <dsp:nvSpPr>
        <dsp:cNvPr id="0" name=""/>
        <dsp:cNvSpPr/>
      </dsp:nvSpPr>
      <dsp:spPr>
        <a:xfrm>
          <a:off x="744544" y="1617412"/>
          <a:ext cx="2607002" cy="660589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895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6791" y="1649659"/>
        <a:ext cx="2542508" cy="596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3205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11,0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358" y="936104"/>
          <a:ext cx="2083751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11,14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965227"/>
        <a:ext cx="2025505" cy="538351"/>
      </dsp:txXfrm>
    </dsp:sp>
    <dsp:sp modelId="{831CC9CD-433E-4936-B4D5-991E64FFFEEC}">
      <dsp:nvSpPr>
        <dsp:cNvPr id="0" name=""/>
        <dsp:cNvSpPr/>
      </dsp:nvSpPr>
      <dsp:spPr>
        <a:xfrm>
          <a:off x="1468358" y="165618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1685306"/>
        <a:ext cx="2034482" cy="5383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312654" y="0"/>
          <a:ext cx="2664295" cy="266429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73612" y="267860"/>
          <a:ext cx="227417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04400" y="298648"/>
        <a:ext cx="2212596" cy="569112"/>
      </dsp:txXfrm>
    </dsp:sp>
    <dsp:sp modelId="{B4429D22-0500-42FA-9000-D9E17D3537C1}">
      <dsp:nvSpPr>
        <dsp:cNvPr id="0" name=""/>
        <dsp:cNvSpPr/>
      </dsp:nvSpPr>
      <dsp:spPr>
        <a:xfrm>
          <a:off x="1409304" y="989597"/>
          <a:ext cx="221231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40092" y="1020385"/>
        <a:ext cx="2150736" cy="569112"/>
      </dsp:txXfrm>
    </dsp:sp>
    <dsp:sp modelId="{831CC9CD-433E-4936-B4D5-991E64FFFEEC}">
      <dsp:nvSpPr>
        <dsp:cNvPr id="0" name=""/>
        <dsp:cNvSpPr/>
      </dsp:nvSpPr>
      <dsp:spPr>
        <a:xfrm>
          <a:off x="1404542" y="1686910"/>
          <a:ext cx="221231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330" y="1717698"/>
        <a:ext cx="2150736" cy="5691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22,5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849" y="944085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22</a:t>
          </a:r>
          <a:r>
            <a:rPr lang="en-US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972" y="973208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23,1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–4.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–3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323063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200974" y="288032"/>
          <a:ext cx="2470165" cy="596597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156,161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30097" y="317155"/>
        <a:ext cx="2411919" cy="538351"/>
      </dsp:txXfrm>
    </dsp:sp>
    <dsp:sp modelId="{B4429D22-0500-42FA-9000-D9E17D3537C1}">
      <dsp:nvSpPr>
        <dsp:cNvPr id="0" name=""/>
        <dsp:cNvSpPr/>
      </dsp:nvSpPr>
      <dsp:spPr>
        <a:xfrm>
          <a:off x="1355929" y="924553"/>
          <a:ext cx="2092728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0,0</a:t>
          </a:r>
        </a:p>
      </dsp:txBody>
      <dsp:txXfrm>
        <a:off x="1385052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355929" y="1595726"/>
          <a:ext cx="2092728" cy="59659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0,0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85052" y="1624849"/>
        <a:ext cx="2034482" cy="53835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34876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0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BF668-B20E-4F9A-875E-144A291C09A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E10E8-1F76-4338-960A-79DB6CF65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85" y="930275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1486D-31DA-4DD0-B651-131688A10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026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301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521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738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087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561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045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863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265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329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0841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46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10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775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16632"/>
            <a:ext cx="9073008" cy="138499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Гражданский бюджет</a:t>
            </a:r>
          </a:p>
          <a:p>
            <a:pPr algn="ctr"/>
            <a:r>
              <a:rPr lang="kk-KZ" sz="2800" b="1" u="sng" dirty="0" smtClean="0">
                <a:latin typeface="Times New Roman" pitchFamily="18" charset="0"/>
                <a:cs typeface="Times New Roman" pitchFamily="18" charset="0"/>
              </a:rPr>
              <a:t>Жандосовского сельского округа Карасайского района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Карасайского района на 2026-2028 годы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65912"/>
            <a:ext cx="1407756" cy="158417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4" name="Скругленная прямоугольная выноска 13"/>
          <p:cNvSpPr/>
          <p:nvPr/>
        </p:nvSpPr>
        <p:spPr>
          <a:xfrm>
            <a:off x="107505" y="3689649"/>
            <a:ext cx="4752527" cy="1971599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округа утвержден решением Карасайского районного маслихата от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№49-3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бюджете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Карасайского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на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годы»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программы утверждены распоряжением акима Жандосовского сельского округа Карасайского района от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№98-Н/Қ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04256" cy="2122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60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68" y="-58214"/>
            <a:ext cx="9226175" cy="1143000"/>
          </a:xfrm>
        </p:spPr>
        <p:txBody>
          <a:bodyPr>
            <a:normAutofit/>
          </a:bodyPr>
          <a:lstStyle/>
          <a:p>
            <a:pPr algn="ctr"/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бюджета </a:t>
            </a: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Жандосовского сельского окгуга </a:t>
            </a:r>
            <a:b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 </a:t>
            </a:r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на </a:t>
            </a: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59369554"/>
              </p:ext>
            </p:extLst>
          </p:nvPr>
        </p:nvGraphicFramePr>
        <p:xfrm>
          <a:off x="642910" y="785794"/>
          <a:ext cx="8122032" cy="2381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627">
                  <a:extLst>
                    <a:ext uri="{9D8B030D-6E8A-4147-A177-3AD203B41FA5}">
                      <a16:colId xmlns:a16="http://schemas.microsoft.com/office/drawing/2014/main" val="2293676084"/>
                    </a:ext>
                  </a:extLst>
                </a:gridCol>
                <a:gridCol w="6080536">
                  <a:extLst>
                    <a:ext uri="{9D8B030D-6E8A-4147-A177-3AD203B41FA5}">
                      <a16:colId xmlns:a16="http://schemas.microsoft.com/office/drawing/2014/main" val="105832855"/>
                    </a:ext>
                  </a:extLst>
                </a:gridCol>
                <a:gridCol w="1533869">
                  <a:extLst>
                    <a:ext uri="{9D8B030D-6E8A-4147-A177-3AD203B41FA5}">
                      <a16:colId xmlns:a16="http://schemas.microsoft.com/office/drawing/2014/main" val="915286037"/>
                    </a:ext>
                  </a:extLst>
                </a:gridCol>
              </a:tblGrid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171059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418130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4427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402130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602782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16000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70850"/>
                  </a:ext>
                </a:extLst>
              </a:tr>
              <a:tr h="1512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418134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77601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обеспечению деятельности </a:t>
                      </a:r>
                      <a:r>
                        <a:rPr kumimoji="0" lang="ru-RU" sz="10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города районного значения,села,поселка,сельского округ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69830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54635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улиц в населенных пунктах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17000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235606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11000,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4748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22500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56840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изъятия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297804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558130"/>
                  </a:ext>
                </a:extLst>
              </a:tr>
              <a:tr h="2615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</a:t>
                      </a:r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бюджета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x-none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26559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418130,00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88872"/>
                  </a:ext>
                </a:extLst>
              </a:tr>
              <a:tr h="123827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418134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338764"/>
                  </a:ext>
                </a:extLst>
              </a:tr>
              <a:tr h="12256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329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97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055442"/>
              </p:ext>
            </p:extLst>
          </p:nvPr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53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0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5408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</a:t>
                      </a: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 </a:t>
                      </a:r>
                      <a:r>
                        <a:rPr lang="ru-RU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</a:t>
                      </a:r>
                      <a:r>
                        <a:rPr lang="kk-KZ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обеспечению деятельности акима города районного значения, села, поселка, сельского округа</a:t>
                      </a:r>
                      <a:endParaRPr lang="ru-RU" sz="24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2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Эффективная   деятельность   аппарата  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 сельского округа,  повышение  показателей  оценки  качества  работы  специалистов 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единицы, 6 единиц работников по договору. Содержание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2-х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 автотранспорта. Обеспечение обслуживания вычислительной техники. Совершенствование системы управления путем повышения качества, эффективности предоставляемых государственных услуг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рассмотрение обращений граждан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системного и технического обслуживания вычислительной техники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поддержка информационной связи. Обновление и углубление профессиональных знаний и навыков государственных служащих в соответствии с предъявленными квалификационными требованиями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u="non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323528" y="119675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90149101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145226" y="306311"/>
            <a:ext cx="36724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численность работников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977072813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13111"/>
              </p:ext>
            </p:extLst>
          </p:nvPr>
        </p:nvGraphicFramePr>
        <p:xfrm>
          <a:off x="107504" y="4509120"/>
          <a:ext cx="8928992" cy="234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8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 со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5 единиц работников по договору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Организационное и правовое 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ьского округа. 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и качественное выполнение возложенных на аппарат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функций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137134"/>
              </p:ext>
            </p:extLst>
          </p:nvPr>
        </p:nvGraphicFramePr>
        <p:xfrm>
          <a:off x="0" y="116632"/>
          <a:ext cx="9144000" cy="393120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5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2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049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008 </a:t>
                      </a:r>
                      <a:r>
                        <a:rPr lang="ru-RU" sz="18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Поддерживать надлежащее техническое состояние токоприемников и средств учета электроэнергии, выполнять требования к их техническому состоянию, которые определяются нормативными актами, соблюдать режимы электропотребления.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043608" y="188640"/>
            <a:ext cx="504056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9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09599"/>
            <a:ext cx="9144000" cy="522514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24182150"/>
              </p:ext>
            </p:extLst>
          </p:nvPr>
        </p:nvGraphicFramePr>
        <p:xfrm>
          <a:off x="395536" y="171323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3456384" cy="11310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1712" y="0"/>
            <a:ext cx="2592288" cy="142346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kk-KZ" sz="1400" dirty="0" smtClean="0"/>
              <a:t>Подача и содержание линии уличного освещения улиц сельского округа</a:t>
            </a:r>
            <a:endParaRPr lang="ru-RU" sz="1400" dirty="0" smtClean="0"/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32863296"/>
              </p:ext>
            </p:extLst>
          </p:nvPr>
        </p:nvGraphicFramePr>
        <p:xfrm>
          <a:off x="4820852" y="174014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24428"/>
              </p:ext>
            </p:extLst>
          </p:nvPr>
        </p:nvGraphicFramePr>
        <p:xfrm>
          <a:off x="251520" y="5733256"/>
          <a:ext cx="8693361" cy="112474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2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4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4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 в темное время суток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5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589526"/>
              </p:ext>
            </p:extLst>
          </p:nvPr>
        </p:nvGraphicFramePr>
        <p:xfrm>
          <a:off x="0" y="3573017"/>
          <a:ext cx="9144000" cy="273630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5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32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algn="ctr"/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 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населенных пунктов</a:t>
                      </a:r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обеспечения санитарии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115616" y="1916832"/>
            <a:ext cx="360040" cy="3240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08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48"/>
            <a:ext cx="9144000" cy="51435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60611226"/>
              </p:ext>
            </p:extLst>
          </p:nvPr>
        </p:nvGraphicFramePr>
        <p:xfrm>
          <a:off x="223324" y="177281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504" y="0"/>
            <a:ext cx="3672408" cy="15311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548680"/>
            <a:ext cx="3816424" cy="123880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обеспечение санитарии населенных пунктов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24044663"/>
              </p:ext>
            </p:extLst>
          </p:nvPr>
        </p:nvGraphicFramePr>
        <p:xfrm>
          <a:off x="4716016" y="1700808"/>
          <a:ext cx="396044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76823"/>
              </p:ext>
            </p:extLst>
          </p:nvPr>
        </p:nvGraphicFramePr>
        <p:xfrm>
          <a:off x="107504" y="5013175"/>
          <a:ext cx="8928992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санитарного состояния Жандосовского сельского округа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52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03768"/>
              </p:ext>
            </p:extLst>
          </p:nvPr>
        </p:nvGraphicFramePr>
        <p:xfrm>
          <a:off x="251520" y="233263"/>
          <a:ext cx="8712000" cy="327368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0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38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 Жандосовского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8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1428728" y="5714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542"/>
            <a:ext cx="9144000" cy="6084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747671752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20072" y="692696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количество работ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08320271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39465"/>
              </p:ext>
            </p:extLst>
          </p:nvPr>
        </p:nvGraphicFramePr>
        <p:xfrm>
          <a:off x="417354" y="4509120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внешнего облика Жандосовского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64149"/>
              </p:ext>
            </p:extLst>
          </p:nvPr>
        </p:nvGraphicFramePr>
        <p:xfrm>
          <a:off x="251520" y="188641"/>
          <a:ext cx="8712000" cy="28102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043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«Бюджетные изъятия»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помесячное перечисление сумм бюджетных изъятий в районный бюджет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еречисление утвержденных в бюджете  решением Маслихата Карасайского района и предусмотренных Законом РК «О трансфертах общего характера» сумм бюджетных изъятий в районный бюджет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03474121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74491130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1704"/>
              </p:ext>
            </p:extLst>
          </p:nvPr>
        </p:nvGraphicFramePr>
        <p:xfrm>
          <a:off x="417354" y="4509120"/>
          <a:ext cx="8388448" cy="14671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Подготовленные в установленные сроки платежные документы, а так же перечисления бюджетных средств</a:t>
                      </a:r>
                      <a:endParaRPr lang="ru-RU" sz="16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1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75608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</a:t>
            </a:r>
            <a:r>
              <a:rPr lang="kk-KZ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789617"/>
              </p:ext>
            </p:extLst>
          </p:nvPr>
        </p:nvGraphicFramePr>
        <p:xfrm>
          <a:off x="0" y="3343081"/>
          <a:ext cx="9143999" cy="351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0538"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Минимальные расчетные показатели 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(тенге)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Отчетный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текущего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Плановый период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5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762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3932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4355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4882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119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заработной платы (МЗП)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23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32360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35596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35596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27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пенсии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62771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69049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69049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54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46228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106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2226</TotalTime>
  <Words>883</Words>
  <Application>Microsoft Office PowerPoint</Application>
  <PresentationFormat>Экран (4:3)</PresentationFormat>
  <Paragraphs>175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1_Тема Office</vt:lpstr>
      <vt:lpstr>Презентация PowerPoint</vt:lpstr>
      <vt:lpstr>Структура бюджета Жандосовского сельского окгуга  Алматинской области на 2026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xxx</cp:lastModifiedBy>
  <cp:revision>252</cp:revision>
  <cp:lastPrinted>2023-02-02T05:42:12Z</cp:lastPrinted>
  <dcterms:created xsi:type="dcterms:W3CDTF">2020-01-30T11:38:36Z</dcterms:created>
  <dcterms:modified xsi:type="dcterms:W3CDTF">2026-10-16T10:30:27Z</dcterms:modified>
</cp:coreProperties>
</file>