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5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5" r:id="rId15"/>
    <p:sldId id="303" r:id="rId16"/>
    <p:sldId id="265" r:id="rId17"/>
    <p:sldId id="264" r:id="rId18"/>
    <p:sldId id="262" r:id="rId19"/>
    <p:sldId id="261" r:id="rId20"/>
    <p:sldId id="263" r:id="rId21"/>
    <p:sldId id="266" r:id="rId22"/>
    <p:sldId id="267" r:id="rId23"/>
    <p:sldId id="268" r:id="rId24"/>
    <p:sldId id="273" r:id="rId25"/>
    <p:sldId id="274" r:id="rId26"/>
    <p:sldId id="308" r:id="rId27"/>
    <p:sldId id="309" r:id="rId28"/>
    <p:sldId id="306" r:id="rId29"/>
    <p:sldId id="307" r:id="rId30"/>
    <p:sldId id="28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AE4"/>
    <a:srgbClr val="F5F6DA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54" y="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85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86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8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Y="64771" custLinFactNeighborX="-20439" custLinFactNeighborY="100000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 custLinFactY="60039" custLinFactNeighborX="-22225" custLinFactNeighborY="100000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 custScaleY="106310" custLinFactY="55308" custLinFactNeighborX="-22225" custLinFactNeighborY="100000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A01D8D7D-07FA-4E9B-B181-979C217F5B8D}" type="presOf" srcId="{B48AD8FB-E4AB-48F4-A752-D82CCB6634F8}" destId="{831CC9CD-433E-4936-B4D5-991E64FFFEEC}" srcOrd="0" destOrd="0" presId="urn:microsoft.com/office/officeart/2005/8/layout/pyramid2"/>
    <dgm:cxn modelId="{640ABA82-2C18-4124-B042-F21BABC320FB}" type="presOf" srcId="{A9A1123D-4872-4E6E-A9BD-A5B92F3A5CA9}" destId="{B4429D22-0500-42FA-9000-D9E17D3537C1}" srcOrd="0" destOrd="0" presId="urn:microsoft.com/office/officeart/2005/8/layout/pyramid2"/>
    <dgm:cxn modelId="{B6A848CD-598F-4ACE-B8DC-96035523C0F4}" type="presOf" srcId="{14B45953-FDA0-4AF6-B1D6-78700A15E015}" destId="{C7CBC296-D76B-47EA-AFBA-F5BD5F4124DB}" srcOrd="0" destOrd="0" presId="urn:microsoft.com/office/officeart/2005/8/layout/pyramid2"/>
    <dgm:cxn modelId="{E1CA6CD5-8265-420D-8784-4B3F13802EFF}" type="presOf" srcId="{390E4B67-35DA-4271-A37D-400B32D75263}" destId="{4B1831F8-D077-40E2-AA43-4E3D4067F89F}" srcOrd="0" destOrd="0" presId="urn:microsoft.com/office/officeart/2005/8/layout/pyramid2"/>
    <dgm:cxn modelId="{0F3ACC30-FA88-41DF-85A9-A41E9B78942B}" type="presParOf" srcId="{C7CBC296-D76B-47EA-AFBA-F5BD5F4124DB}" destId="{84872534-8612-4087-A06F-DB9304776EAA}" srcOrd="0" destOrd="0" presId="urn:microsoft.com/office/officeart/2005/8/layout/pyramid2"/>
    <dgm:cxn modelId="{B788295E-F178-4986-916D-638C7C0F8748}" type="presParOf" srcId="{C7CBC296-D76B-47EA-AFBA-F5BD5F4124DB}" destId="{E063AA2C-4510-439F-A4B1-DFD86845EA46}" srcOrd="1" destOrd="0" presId="urn:microsoft.com/office/officeart/2005/8/layout/pyramid2"/>
    <dgm:cxn modelId="{4BB943F5-10B9-429E-A380-E3ED878E0FE0}" type="presParOf" srcId="{E063AA2C-4510-439F-A4B1-DFD86845EA46}" destId="{4B1831F8-D077-40E2-AA43-4E3D4067F89F}" srcOrd="0" destOrd="0" presId="urn:microsoft.com/office/officeart/2005/8/layout/pyramid2"/>
    <dgm:cxn modelId="{500EDC46-CF90-4DF0-B877-D20C20E589F6}" type="presParOf" srcId="{E063AA2C-4510-439F-A4B1-DFD86845EA46}" destId="{21CE8410-2A23-4F8E-91F6-C96F99CAD248}" srcOrd="1" destOrd="0" presId="urn:microsoft.com/office/officeart/2005/8/layout/pyramid2"/>
    <dgm:cxn modelId="{DAC11E7E-C046-4E53-9D03-1FFE166E31A5}" type="presParOf" srcId="{E063AA2C-4510-439F-A4B1-DFD86845EA46}" destId="{B4429D22-0500-42FA-9000-D9E17D3537C1}" srcOrd="2" destOrd="0" presId="urn:microsoft.com/office/officeart/2005/8/layout/pyramid2"/>
    <dgm:cxn modelId="{860FA15D-E032-4679-9740-FA1ECEC9E862}" type="presParOf" srcId="{E063AA2C-4510-439F-A4B1-DFD86845EA46}" destId="{41CFDB00-BDD8-41AE-A9FC-32F37D4E119B}" srcOrd="3" destOrd="0" presId="urn:microsoft.com/office/officeart/2005/8/layout/pyramid2"/>
    <dgm:cxn modelId="{19102B4F-5DE9-4AE3-A191-FCEA89902098}" type="presParOf" srcId="{E063AA2C-4510-439F-A4B1-DFD86845EA46}" destId="{831CC9CD-433E-4936-B4D5-991E64FFFEEC}" srcOrd="4" destOrd="0" presId="urn:microsoft.com/office/officeart/2005/8/layout/pyramid2"/>
    <dgm:cxn modelId="{2F409533-CF06-43EB-9626-E9044B2E5AC6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6 </a:t>
          </a:r>
          <a:r>
            <a:rPr lang="kk-KZ" sz="2000" b="1" dirty="0">
              <a:latin typeface="Times New Roman" pitchFamily="18" charset="0"/>
              <a:cs typeface="Times New Roman" pitchFamily="18" charset="0"/>
            </a:rPr>
            <a:t>год – 18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7</a:t>
          </a:r>
          <a:r>
            <a:rPr lang="kk-KZ" sz="2000" b="1" dirty="0">
              <a:latin typeface="Times New Roman" pitchFamily="18" charset="0"/>
              <a:cs typeface="Times New Roman" pitchFamily="18" charset="0"/>
            </a:rPr>
            <a:t> год – 18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8 </a:t>
          </a:r>
          <a:r>
            <a:rPr lang="kk-KZ" sz="2000" b="1" dirty="0">
              <a:latin typeface="Times New Roman" pitchFamily="18" charset="0"/>
              <a:cs typeface="Times New Roman" pitchFamily="18" charset="0"/>
            </a:rPr>
            <a:t>год – 18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122B0932-F072-4DA4-973D-699FA98BA0DC}">
      <dgm:prSet phldrT="[Текст]"/>
      <dgm:spPr/>
      <dgm:t>
        <a:bodyPr/>
        <a:lstStyle/>
        <a:p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18 ед.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430613-B1A7-4365-8F2C-80EB521D8E8B}" type="parTrans" cxnId="{8526397F-2653-4ACE-A9FD-548F9F5E96CA}">
      <dgm:prSet/>
      <dgm:spPr/>
      <dgm:t>
        <a:bodyPr/>
        <a:lstStyle/>
        <a:p>
          <a:endParaRPr lang="ru-RU"/>
        </a:p>
      </dgm:t>
    </dgm:pt>
    <dgm:pt modelId="{72F08561-92D5-4C68-A177-B3940E8046E6}" type="sibTrans" cxnId="{8526397F-2653-4ACE-A9FD-548F9F5E96CA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Y="-29392" custLinFactNeighborX="632" custLinFactNeighborY="-100000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Y="-26479" custLinFactNeighborX="-1154" custLinFactNeighborY="-100000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Y="-37993" custLinFactNeighborX="-1154" custLinFactNeighborY="-100000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49A674A8-3EA8-4611-B59C-3CE1639455B8}" type="pres">
      <dgm:prSet presAssocID="{122B0932-F072-4DA4-973D-699FA98BA0DC}" presName="aNode" presStyleLbl="fgAcc1" presStyleIdx="3" presStyleCnt="4" custScaleX="131319" custLinFactY="-20654" custLinFactNeighborX="-3313" custLinFactNeighborY="-100000">
        <dgm:presLayoutVars>
          <dgm:bulletEnabled val="1"/>
        </dgm:presLayoutVars>
      </dgm:prSet>
      <dgm:spPr/>
    </dgm:pt>
    <dgm:pt modelId="{C0E8589D-68E8-4486-9CF0-6C51D8DDD7CF}" type="pres">
      <dgm:prSet presAssocID="{122B0932-F072-4DA4-973D-699FA98BA0DC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C27AB41B-9BA2-4D5D-AD0B-756CFB5715B8}" type="presOf" srcId="{390E4B67-35DA-4271-A37D-400B32D75263}" destId="{4B1831F8-D077-40E2-AA43-4E3D4067F89F}" srcOrd="0" destOrd="0" presId="urn:microsoft.com/office/officeart/2005/8/layout/pyramid2"/>
    <dgm:cxn modelId="{B7A15D33-1A7C-4AA7-AADD-F3D68CC505DB}" type="presOf" srcId="{B48AD8FB-E4AB-48F4-A752-D82CCB6634F8}" destId="{831CC9CD-433E-4936-B4D5-991E64FFFEEC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6873141-8B1C-4DC3-B6BD-91AB7E7E70CB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8526397F-2653-4ACE-A9FD-548F9F5E96CA}" srcId="{14B45953-FDA0-4AF6-B1D6-78700A15E015}" destId="{122B0932-F072-4DA4-973D-699FA98BA0DC}" srcOrd="3" destOrd="0" parTransId="{6B430613-B1A7-4365-8F2C-80EB521D8E8B}" sibTransId="{72F08561-92D5-4C68-A177-B3940E8046E6}"/>
    <dgm:cxn modelId="{2FD201BF-0EAA-44B5-B6E8-B9D70AEF1999}" type="presOf" srcId="{122B0932-F072-4DA4-973D-699FA98BA0DC}" destId="{49A674A8-3EA8-4611-B59C-3CE1639455B8}" srcOrd="0" destOrd="0" presId="urn:microsoft.com/office/officeart/2005/8/layout/pyramid2"/>
    <dgm:cxn modelId="{2E4BD7F1-E339-4B66-BF30-84BDDE080D26}" type="presOf" srcId="{14B45953-FDA0-4AF6-B1D6-78700A15E015}" destId="{C7CBC296-D76B-47EA-AFBA-F5BD5F4124DB}" srcOrd="0" destOrd="0" presId="urn:microsoft.com/office/officeart/2005/8/layout/pyramid2"/>
    <dgm:cxn modelId="{DDF51D51-E7B5-4C33-AD9A-A591351D3D6B}" type="presParOf" srcId="{C7CBC296-D76B-47EA-AFBA-F5BD5F4124DB}" destId="{84872534-8612-4087-A06F-DB9304776EAA}" srcOrd="0" destOrd="0" presId="urn:microsoft.com/office/officeart/2005/8/layout/pyramid2"/>
    <dgm:cxn modelId="{1E5D8EEA-2FA0-4403-9E26-1D9920F73533}" type="presParOf" srcId="{C7CBC296-D76B-47EA-AFBA-F5BD5F4124DB}" destId="{E063AA2C-4510-439F-A4B1-DFD86845EA46}" srcOrd="1" destOrd="0" presId="urn:microsoft.com/office/officeart/2005/8/layout/pyramid2"/>
    <dgm:cxn modelId="{A525FB6A-2FE9-43AB-9298-907CE461341F}" type="presParOf" srcId="{E063AA2C-4510-439F-A4B1-DFD86845EA46}" destId="{4B1831F8-D077-40E2-AA43-4E3D4067F89F}" srcOrd="0" destOrd="0" presId="urn:microsoft.com/office/officeart/2005/8/layout/pyramid2"/>
    <dgm:cxn modelId="{3C6CD5D3-1DBC-4F92-94DA-12F22E199724}" type="presParOf" srcId="{E063AA2C-4510-439F-A4B1-DFD86845EA46}" destId="{21CE8410-2A23-4F8E-91F6-C96F99CAD248}" srcOrd="1" destOrd="0" presId="urn:microsoft.com/office/officeart/2005/8/layout/pyramid2"/>
    <dgm:cxn modelId="{3C7AF650-E5F5-4F57-AA3F-64C2FD83378C}" type="presParOf" srcId="{E063AA2C-4510-439F-A4B1-DFD86845EA46}" destId="{B4429D22-0500-42FA-9000-D9E17D3537C1}" srcOrd="2" destOrd="0" presId="urn:microsoft.com/office/officeart/2005/8/layout/pyramid2"/>
    <dgm:cxn modelId="{B8CEC3D3-7379-4F71-98AA-636EA9C21A08}" type="presParOf" srcId="{E063AA2C-4510-439F-A4B1-DFD86845EA46}" destId="{41CFDB00-BDD8-41AE-A9FC-32F37D4E119B}" srcOrd="3" destOrd="0" presId="urn:microsoft.com/office/officeart/2005/8/layout/pyramid2"/>
    <dgm:cxn modelId="{3F6564EC-D94B-4014-8E30-82E7A469DC4E}" type="presParOf" srcId="{E063AA2C-4510-439F-A4B1-DFD86845EA46}" destId="{831CC9CD-433E-4936-B4D5-991E64FFFEEC}" srcOrd="4" destOrd="0" presId="urn:microsoft.com/office/officeart/2005/8/layout/pyramid2"/>
    <dgm:cxn modelId="{01A54B03-450F-4CC0-A6E4-C22ED5A11A74}" type="presParOf" srcId="{E063AA2C-4510-439F-A4B1-DFD86845EA46}" destId="{28246DCA-8437-4F3C-A0D5-4BACDBB8AB8F}" srcOrd="5" destOrd="0" presId="urn:microsoft.com/office/officeart/2005/8/layout/pyramid2"/>
    <dgm:cxn modelId="{F0EB604F-EA7C-49F2-B0BF-F8E115EB2253}" type="presParOf" srcId="{E063AA2C-4510-439F-A4B1-DFD86845EA46}" destId="{49A674A8-3EA8-4611-B59C-3CE1639455B8}" srcOrd="6" destOrd="0" presId="urn:microsoft.com/office/officeart/2005/8/layout/pyramid2"/>
    <dgm:cxn modelId="{094C87B5-F6B4-4C0E-9A47-7E470FA10C9D}" type="presParOf" srcId="{E063AA2C-4510-439F-A4B1-DFD86845EA46}" destId="{C0E8589D-68E8-4486-9CF0-6C51D8DDD7C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22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24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kk-KZ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25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60F753F2-1B2F-48B3-88D7-1BBD2AC720FE}">
      <dgm:prSet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21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2FACBF-76E6-45D1-B880-1E2012D0EF66}" type="parTrans" cxnId="{6A24F5E2-6B36-41D6-94FA-C3110C53F7FF}">
      <dgm:prSet/>
      <dgm:spPr/>
      <dgm:t>
        <a:bodyPr/>
        <a:lstStyle/>
        <a:p>
          <a:endParaRPr lang="ru-RU"/>
        </a:p>
      </dgm:t>
    </dgm:pt>
    <dgm:pt modelId="{B6F570CE-9272-4C7A-8A18-F8E5D4F81CCE}" type="sibTrans" cxnId="{6A24F5E2-6B36-41D6-94FA-C3110C53F7FF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4304" custLinFactNeighborY="25714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22597" custScaleY="89049" custLinFactY="100000" custLinFactNeighborX="3117" custLinFactNeighborY="194897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16945" custLinFactY="100000" custLinFactNeighborX="-1254" custLinFactNeighborY="175501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Y="104290" custLinFactNeighborX="542" custLinFactNeighborY="200000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162D16C2-2DFB-46F0-B2D8-B8BD8A1248D1}" type="pres">
      <dgm:prSet presAssocID="{60F753F2-1B2F-48B3-88D7-1BBD2AC720FE}" presName="aNode" presStyleLbl="fgAcc1" presStyleIdx="3" presStyleCnt="4" custScaleX="123192" custScaleY="136495" custLinFactY="-307282" custLinFactNeighborX="-759" custLinFactNeighborY="-400000">
        <dgm:presLayoutVars>
          <dgm:bulletEnabled val="1"/>
        </dgm:presLayoutVars>
      </dgm:prSet>
      <dgm:spPr/>
    </dgm:pt>
    <dgm:pt modelId="{FD9CD513-B7D7-407A-AEBD-11A35568779D}" type="pres">
      <dgm:prSet presAssocID="{60F753F2-1B2F-48B3-88D7-1BBD2AC720FE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C56123E-5A89-46A9-A058-2AC65B5412DE}" type="presOf" srcId="{B48AD8FB-E4AB-48F4-A752-D82CCB6634F8}" destId="{831CC9CD-433E-4936-B4D5-991E64FFFEEC}" srcOrd="0" destOrd="0" presId="urn:microsoft.com/office/officeart/2005/8/layout/pyramid2"/>
    <dgm:cxn modelId="{FD77DA59-53D4-4F23-906C-F08FE90F516E}" type="presOf" srcId="{60F753F2-1B2F-48B3-88D7-1BBD2AC720FE}" destId="{162D16C2-2DFB-46F0-B2D8-B8BD8A1248D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C4B2877A-5F4E-41B1-AB01-467E759A15E3}" type="presOf" srcId="{14B45953-FDA0-4AF6-B1D6-78700A15E015}" destId="{C7CBC296-D76B-47EA-AFBA-F5BD5F4124DB}" srcOrd="0" destOrd="0" presId="urn:microsoft.com/office/officeart/2005/8/layout/pyramid2"/>
    <dgm:cxn modelId="{A51A2A9B-E4FD-4F8D-9A27-692FB4E1D575}" type="presOf" srcId="{A9A1123D-4872-4E6E-A9BD-A5B92F3A5CA9}" destId="{B4429D22-0500-42FA-9000-D9E17D3537C1}" srcOrd="0" destOrd="0" presId="urn:microsoft.com/office/officeart/2005/8/layout/pyramid2"/>
    <dgm:cxn modelId="{88F7F9A8-0A4E-4E3F-9C6B-C02589715922}" type="presOf" srcId="{390E4B67-35DA-4271-A37D-400B32D75263}" destId="{4B1831F8-D077-40E2-AA43-4E3D4067F89F}" srcOrd="0" destOrd="0" presId="urn:microsoft.com/office/officeart/2005/8/layout/pyramid2"/>
    <dgm:cxn modelId="{6A24F5E2-6B36-41D6-94FA-C3110C53F7FF}" srcId="{14B45953-FDA0-4AF6-B1D6-78700A15E015}" destId="{60F753F2-1B2F-48B3-88D7-1BBD2AC720FE}" srcOrd="3" destOrd="0" parTransId="{CB2FACBF-76E6-45D1-B880-1E2012D0EF66}" sibTransId="{B6F570CE-9272-4C7A-8A18-F8E5D4F81CCE}"/>
    <dgm:cxn modelId="{C818D944-5EF2-43BD-A830-16DA58E53450}" type="presParOf" srcId="{C7CBC296-D76B-47EA-AFBA-F5BD5F4124DB}" destId="{84872534-8612-4087-A06F-DB9304776EAA}" srcOrd="0" destOrd="0" presId="urn:microsoft.com/office/officeart/2005/8/layout/pyramid2"/>
    <dgm:cxn modelId="{8EFB388A-EC53-4DA9-8F8B-51464F06C48E}" type="presParOf" srcId="{C7CBC296-D76B-47EA-AFBA-F5BD5F4124DB}" destId="{E063AA2C-4510-439F-A4B1-DFD86845EA46}" srcOrd="1" destOrd="0" presId="urn:microsoft.com/office/officeart/2005/8/layout/pyramid2"/>
    <dgm:cxn modelId="{4F56FF47-BA4D-4C57-8DF1-0173272A4856}" type="presParOf" srcId="{E063AA2C-4510-439F-A4B1-DFD86845EA46}" destId="{4B1831F8-D077-40E2-AA43-4E3D4067F89F}" srcOrd="0" destOrd="0" presId="urn:microsoft.com/office/officeart/2005/8/layout/pyramid2"/>
    <dgm:cxn modelId="{8EB42F58-A33D-435A-AA25-8A6109A4F552}" type="presParOf" srcId="{E063AA2C-4510-439F-A4B1-DFD86845EA46}" destId="{21CE8410-2A23-4F8E-91F6-C96F99CAD248}" srcOrd="1" destOrd="0" presId="urn:microsoft.com/office/officeart/2005/8/layout/pyramid2"/>
    <dgm:cxn modelId="{5F86D6BB-85E5-4B8B-A78E-E04653B91676}" type="presParOf" srcId="{E063AA2C-4510-439F-A4B1-DFD86845EA46}" destId="{B4429D22-0500-42FA-9000-D9E17D3537C1}" srcOrd="2" destOrd="0" presId="urn:microsoft.com/office/officeart/2005/8/layout/pyramid2"/>
    <dgm:cxn modelId="{9B84D95E-5484-43EE-BF4C-760136CF81B2}" type="presParOf" srcId="{E063AA2C-4510-439F-A4B1-DFD86845EA46}" destId="{41CFDB00-BDD8-41AE-A9FC-32F37D4E119B}" srcOrd="3" destOrd="0" presId="urn:microsoft.com/office/officeart/2005/8/layout/pyramid2"/>
    <dgm:cxn modelId="{07894C9F-A22D-4375-818C-644B7E76BC78}" type="presParOf" srcId="{E063AA2C-4510-439F-A4B1-DFD86845EA46}" destId="{831CC9CD-433E-4936-B4D5-991E64FFFEEC}" srcOrd="4" destOrd="0" presId="urn:microsoft.com/office/officeart/2005/8/layout/pyramid2"/>
    <dgm:cxn modelId="{5CB5DBC4-460A-4468-875B-8B66C5A2D704}" type="presParOf" srcId="{E063AA2C-4510-439F-A4B1-DFD86845EA46}" destId="{28246DCA-8437-4F3C-A0D5-4BACDBB8AB8F}" srcOrd="5" destOrd="0" presId="urn:microsoft.com/office/officeart/2005/8/layout/pyramid2"/>
    <dgm:cxn modelId="{62CF00D2-C6EE-4DFE-B929-EC6ED4285117}" type="presParOf" srcId="{E063AA2C-4510-439F-A4B1-DFD86845EA46}" destId="{162D16C2-2DFB-46F0-B2D8-B8BD8A1248D1}" srcOrd="6" destOrd="0" presId="urn:microsoft.com/office/officeart/2005/8/layout/pyramid2"/>
    <dgm:cxn modelId="{C5955CB0-201D-411A-BDE1-7A8F11C184DB}" type="presParOf" srcId="{E063AA2C-4510-439F-A4B1-DFD86845EA46}" destId="{FD9CD513-B7D7-407A-AEBD-11A35568779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2026 год – 1311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2027 год –1311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2028 год – 1311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79644AC2-A356-4C41-B9DA-C5C7A790B8A4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>
              <a:latin typeface="Times New Roman" pitchFamily="18" charset="0"/>
              <a:cs typeface="Times New Roman" pitchFamily="18" charset="0"/>
            </a:rPr>
            <a:t>2029 год – 1311 шт.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9E9FB59-AC29-4BD0-8444-A5D55996EA2F}" type="parTrans" cxnId="{5AE7C0A5-CD00-4FC6-87F5-0EFF6F4CF61B}">
      <dgm:prSet/>
      <dgm:spPr/>
      <dgm:t>
        <a:bodyPr/>
        <a:lstStyle/>
        <a:p>
          <a:endParaRPr lang="ru-RU"/>
        </a:p>
      </dgm:t>
    </dgm:pt>
    <dgm:pt modelId="{03E16C9A-A276-4855-826C-5A4AD2379839}" type="sibTrans" cxnId="{5AE7C0A5-CD00-4FC6-87F5-0EFF6F4CF61B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2761" custLinFactNeighborY="-3853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60711" custLinFactY="-1542" custLinFactNeighborX="-17542" custLinFactNeighborY="-100000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55147" custScaleY="93073" custLinFactY="-4096" custLinFactNeighborX="-20613" custLinFactNeighborY="-100000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43856" custLinFactNeighborX="-23689" custLinFactNeighborY="-97792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6CD7CF55-55C9-4218-9274-CB8E005C2712}" type="pres">
      <dgm:prSet presAssocID="{79644AC2-A356-4C41-B9DA-C5C7A790B8A4}" presName="aNode" presStyleLbl="fgAcc1" presStyleIdx="3" presStyleCnt="4" custScaleX="139862" custLinFactY="-2279" custLinFactNeighborX="-26263" custLinFactNeighborY="-100000">
        <dgm:presLayoutVars>
          <dgm:bulletEnabled val="1"/>
        </dgm:presLayoutVars>
      </dgm:prSet>
      <dgm:spPr/>
    </dgm:pt>
    <dgm:pt modelId="{A4DD2EA1-84C5-4E23-8B26-87A8F5C8DB6F}" type="pres">
      <dgm:prSet presAssocID="{79644AC2-A356-4C41-B9DA-C5C7A790B8A4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113FF511-E8A6-40C1-B565-63AB4AC2D991}" type="presOf" srcId="{B48AD8FB-E4AB-48F4-A752-D82CCB6634F8}" destId="{831CC9CD-433E-4936-B4D5-991E64FFFEEC}" srcOrd="0" destOrd="0" presId="urn:microsoft.com/office/officeart/2005/8/layout/pyramid2"/>
    <dgm:cxn modelId="{5FC8ED1D-0812-467A-BD21-CD12AC9695BE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B6026A57-E8E1-4033-8E5F-0B3F15C8C348}" type="presOf" srcId="{79644AC2-A356-4C41-B9DA-C5C7A790B8A4}" destId="{6CD7CF55-55C9-4218-9274-CB8E005C2712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D2A94E85-B21E-49CF-9AE4-479F02AC55D3}" type="presOf" srcId="{14B45953-FDA0-4AF6-B1D6-78700A15E015}" destId="{C7CBC296-D76B-47EA-AFBA-F5BD5F4124DB}" srcOrd="0" destOrd="0" presId="urn:microsoft.com/office/officeart/2005/8/layout/pyramid2"/>
    <dgm:cxn modelId="{5AE7C0A5-CD00-4FC6-87F5-0EFF6F4CF61B}" srcId="{14B45953-FDA0-4AF6-B1D6-78700A15E015}" destId="{79644AC2-A356-4C41-B9DA-C5C7A790B8A4}" srcOrd="3" destOrd="0" parTransId="{C9E9FB59-AC29-4BD0-8444-A5D55996EA2F}" sibTransId="{03E16C9A-A276-4855-826C-5A4AD2379839}"/>
    <dgm:cxn modelId="{910875FC-5B64-4B0C-AF0C-8DF0B148194E}" type="presOf" srcId="{A9A1123D-4872-4E6E-A9BD-A5B92F3A5CA9}" destId="{B4429D22-0500-42FA-9000-D9E17D3537C1}" srcOrd="0" destOrd="0" presId="urn:microsoft.com/office/officeart/2005/8/layout/pyramid2"/>
    <dgm:cxn modelId="{DD2C08E7-1FF8-41A1-8523-BC673E2299A7}" type="presParOf" srcId="{C7CBC296-D76B-47EA-AFBA-F5BD5F4124DB}" destId="{84872534-8612-4087-A06F-DB9304776EAA}" srcOrd="0" destOrd="0" presId="urn:microsoft.com/office/officeart/2005/8/layout/pyramid2"/>
    <dgm:cxn modelId="{1C82EDC5-9F64-42C8-9EDA-BA3038B25242}" type="presParOf" srcId="{C7CBC296-D76B-47EA-AFBA-F5BD5F4124DB}" destId="{E063AA2C-4510-439F-A4B1-DFD86845EA46}" srcOrd="1" destOrd="0" presId="urn:microsoft.com/office/officeart/2005/8/layout/pyramid2"/>
    <dgm:cxn modelId="{E9123C79-1708-477D-8C12-B85E0D71313F}" type="presParOf" srcId="{E063AA2C-4510-439F-A4B1-DFD86845EA46}" destId="{4B1831F8-D077-40E2-AA43-4E3D4067F89F}" srcOrd="0" destOrd="0" presId="urn:microsoft.com/office/officeart/2005/8/layout/pyramid2"/>
    <dgm:cxn modelId="{50AFC752-28A5-46F1-8896-CEE3B7373557}" type="presParOf" srcId="{E063AA2C-4510-439F-A4B1-DFD86845EA46}" destId="{21CE8410-2A23-4F8E-91F6-C96F99CAD248}" srcOrd="1" destOrd="0" presId="urn:microsoft.com/office/officeart/2005/8/layout/pyramid2"/>
    <dgm:cxn modelId="{4E837206-0773-4CF8-BB1A-32520FF6DE77}" type="presParOf" srcId="{E063AA2C-4510-439F-A4B1-DFD86845EA46}" destId="{B4429D22-0500-42FA-9000-D9E17D3537C1}" srcOrd="2" destOrd="0" presId="urn:microsoft.com/office/officeart/2005/8/layout/pyramid2"/>
    <dgm:cxn modelId="{98ABF988-220D-41D8-88E7-5F66FC3F1040}" type="presParOf" srcId="{E063AA2C-4510-439F-A4B1-DFD86845EA46}" destId="{41CFDB00-BDD8-41AE-A9FC-32F37D4E119B}" srcOrd="3" destOrd="0" presId="urn:microsoft.com/office/officeart/2005/8/layout/pyramid2"/>
    <dgm:cxn modelId="{0B0E99EA-68AA-49DB-B28C-6F8426AA6A5B}" type="presParOf" srcId="{E063AA2C-4510-439F-A4B1-DFD86845EA46}" destId="{831CC9CD-433E-4936-B4D5-991E64FFFEEC}" srcOrd="4" destOrd="0" presId="urn:microsoft.com/office/officeart/2005/8/layout/pyramid2"/>
    <dgm:cxn modelId="{71983673-FC24-44A6-8D3D-97042B587D15}" type="presParOf" srcId="{E063AA2C-4510-439F-A4B1-DFD86845EA46}" destId="{28246DCA-8437-4F3C-A0D5-4BACDBB8AB8F}" srcOrd="5" destOrd="0" presId="urn:microsoft.com/office/officeart/2005/8/layout/pyramid2"/>
    <dgm:cxn modelId="{42EA5AF9-5B09-468A-9FDE-EB5A5FA3C551}" type="presParOf" srcId="{E063AA2C-4510-439F-A4B1-DFD86845EA46}" destId="{6CD7CF55-55C9-4218-9274-CB8E005C2712}" srcOrd="6" destOrd="0" presId="urn:microsoft.com/office/officeart/2005/8/layout/pyramid2"/>
    <dgm:cxn modelId="{1028FDBF-7507-4705-A0E4-17CF01810212}" type="presParOf" srcId="{E063AA2C-4510-439F-A4B1-DFD86845EA46}" destId="{A4DD2EA1-84C5-4E23-8B26-87A8F5C8DB6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16,0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16,8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17,6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DAC92795-8DDA-4F5D-9FAF-F285B1F081CA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 год – 18,5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509089-F23F-451C-9458-8665AC33DCFD}" type="parTrans" cxnId="{3C67003B-F5D8-4747-A200-472EBCADE05F}">
      <dgm:prSet/>
      <dgm:spPr/>
      <dgm:t>
        <a:bodyPr/>
        <a:lstStyle/>
        <a:p>
          <a:endParaRPr lang="ru-RU"/>
        </a:p>
      </dgm:t>
    </dgm:pt>
    <dgm:pt modelId="{BB84DC97-7ABD-41AE-B80D-F5036ECBE92A}" type="sibTrans" cxnId="{3C67003B-F5D8-4747-A200-472EBCADE05F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161" custLinFactNeighborY="-50507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ScaleY="243149" custLinFactY="-51683" custLinFactNeighborX="2100" custLinFactNeighborY="-100000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199" custScaleY="162505" custLinFactNeighborX="-1247" custLinFactNeighborY="-68435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36469" custScaleY="183888" custLinFactY="9598" custLinFactNeighborX="-973" custLinFactNeighborY="100000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3D454201-53C8-425A-9952-CAF678248841}" type="pres">
      <dgm:prSet presAssocID="{DAC92795-8DDA-4F5D-9FAF-F285B1F081CA}" presName="aNode" presStyleLbl="fgAcc1" presStyleIdx="3" presStyleCnt="4" custScaleX="130329" custScaleY="235280" custLinFactY="78262" custLinFactNeighborX="-2260" custLinFactNeighborY="100000">
        <dgm:presLayoutVars>
          <dgm:bulletEnabled val="1"/>
        </dgm:presLayoutVars>
      </dgm:prSet>
      <dgm:spPr/>
    </dgm:pt>
    <dgm:pt modelId="{6A64E981-87EE-47BF-B06A-2518EF3948E1}" type="pres">
      <dgm:prSet presAssocID="{DAC92795-8DDA-4F5D-9FAF-F285B1F081CA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B945A01B-B3AA-4999-AFE0-6E745FDA87BE}" type="presOf" srcId="{B48AD8FB-E4AB-48F4-A752-D82CCB6634F8}" destId="{831CC9CD-433E-4936-B4D5-991E64FFFEEC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3C67003B-F5D8-4747-A200-472EBCADE05F}" srcId="{14B45953-FDA0-4AF6-B1D6-78700A15E015}" destId="{DAC92795-8DDA-4F5D-9FAF-F285B1F081CA}" srcOrd="3" destOrd="0" parTransId="{B0509089-F23F-451C-9458-8665AC33DCFD}" sibTransId="{BB84DC97-7ABD-41AE-B80D-F5036ECBE92A}"/>
    <dgm:cxn modelId="{84518A78-D047-4891-AD0F-DC0531A10A5F}" type="presOf" srcId="{390E4B67-35DA-4271-A37D-400B32D75263}" destId="{4B1831F8-D077-40E2-AA43-4E3D4067F89F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5952BAB7-F88D-4B1B-A118-01D14E4AE6BE}" type="presOf" srcId="{14B45953-FDA0-4AF6-B1D6-78700A15E015}" destId="{C7CBC296-D76B-47EA-AFBA-F5BD5F4124DB}" srcOrd="0" destOrd="0" presId="urn:microsoft.com/office/officeart/2005/8/layout/pyramid2"/>
    <dgm:cxn modelId="{197774BD-F87E-4684-83F4-9450346EADB3}" type="presOf" srcId="{DAC92795-8DDA-4F5D-9FAF-F285B1F081CA}" destId="{3D454201-53C8-425A-9952-CAF678248841}" srcOrd="0" destOrd="0" presId="urn:microsoft.com/office/officeart/2005/8/layout/pyramid2"/>
    <dgm:cxn modelId="{7FD2F4FC-9F7B-4B42-B68D-BF1F3DB5129C}" type="presOf" srcId="{A9A1123D-4872-4E6E-A9BD-A5B92F3A5CA9}" destId="{B4429D22-0500-42FA-9000-D9E17D3537C1}" srcOrd="0" destOrd="0" presId="urn:microsoft.com/office/officeart/2005/8/layout/pyramid2"/>
    <dgm:cxn modelId="{4376F8A1-47D0-4005-B6A4-66EB01A81595}" type="presParOf" srcId="{C7CBC296-D76B-47EA-AFBA-F5BD5F4124DB}" destId="{84872534-8612-4087-A06F-DB9304776EAA}" srcOrd="0" destOrd="0" presId="urn:microsoft.com/office/officeart/2005/8/layout/pyramid2"/>
    <dgm:cxn modelId="{299E160A-B90B-49E2-9571-327DEE0636BA}" type="presParOf" srcId="{C7CBC296-D76B-47EA-AFBA-F5BD5F4124DB}" destId="{E063AA2C-4510-439F-A4B1-DFD86845EA46}" srcOrd="1" destOrd="0" presId="urn:microsoft.com/office/officeart/2005/8/layout/pyramid2"/>
    <dgm:cxn modelId="{5588A1F4-0DCF-482F-B2BA-5AFFCE9275E6}" type="presParOf" srcId="{E063AA2C-4510-439F-A4B1-DFD86845EA46}" destId="{4B1831F8-D077-40E2-AA43-4E3D4067F89F}" srcOrd="0" destOrd="0" presId="urn:microsoft.com/office/officeart/2005/8/layout/pyramid2"/>
    <dgm:cxn modelId="{582852A2-8009-45FF-AACC-18486A67A1D0}" type="presParOf" srcId="{E063AA2C-4510-439F-A4B1-DFD86845EA46}" destId="{21CE8410-2A23-4F8E-91F6-C96F99CAD248}" srcOrd="1" destOrd="0" presId="urn:microsoft.com/office/officeart/2005/8/layout/pyramid2"/>
    <dgm:cxn modelId="{D4AF9D43-7BE6-427E-BB42-923C531296AC}" type="presParOf" srcId="{E063AA2C-4510-439F-A4B1-DFD86845EA46}" destId="{B4429D22-0500-42FA-9000-D9E17D3537C1}" srcOrd="2" destOrd="0" presId="urn:microsoft.com/office/officeart/2005/8/layout/pyramid2"/>
    <dgm:cxn modelId="{A0782028-6B60-4BF9-A627-F6AF26812247}" type="presParOf" srcId="{E063AA2C-4510-439F-A4B1-DFD86845EA46}" destId="{41CFDB00-BDD8-41AE-A9FC-32F37D4E119B}" srcOrd="3" destOrd="0" presId="urn:microsoft.com/office/officeart/2005/8/layout/pyramid2"/>
    <dgm:cxn modelId="{66C899D3-6DD5-45ED-9BB2-2F83ACE1CE72}" type="presParOf" srcId="{E063AA2C-4510-439F-A4B1-DFD86845EA46}" destId="{831CC9CD-433E-4936-B4D5-991E64FFFEEC}" srcOrd="4" destOrd="0" presId="urn:microsoft.com/office/officeart/2005/8/layout/pyramid2"/>
    <dgm:cxn modelId="{FBF6EABF-A50B-45B3-B470-C32D3F47084E}" type="presParOf" srcId="{E063AA2C-4510-439F-A4B1-DFD86845EA46}" destId="{28246DCA-8437-4F3C-A0D5-4BACDBB8AB8F}" srcOrd="5" destOrd="0" presId="urn:microsoft.com/office/officeart/2005/8/layout/pyramid2"/>
    <dgm:cxn modelId="{88DA6E76-BD72-4D9F-BD44-7E1C16D302B0}" type="presParOf" srcId="{E063AA2C-4510-439F-A4B1-DFD86845EA46}" destId="{3D454201-53C8-425A-9952-CAF678248841}" srcOrd="6" destOrd="0" presId="urn:microsoft.com/office/officeart/2005/8/layout/pyramid2"/>
    <dgm:cxn modelId="{3055CCFE-D52C-4BB1-A082-FDA8412F27DE}" type="presParOf" srcId="{E063AA2C-4510-439F-A4B1-DFD86845EA46}" destId="{6A64E981-87EE-47BF-B06A-2518EF3948E1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2026 год – 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2027год – 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2028год – 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BCF49206-F430-463C-A376-AABE0AFCCB7E}">
      <dgm:prSet phldrT="[Текст]"/>
      <dgm:spPr/>
      <dgm:t>
        <a:bodyPr/>
        <a:lstStyle/>
        <a:p>
          <a:r>
            <a:rPr lang="kk-KZ" b="1" dirty="0">
              <a:latin typeface="Times New Roman" pitchFamily="18" charset="0"/>
              <a:cs typeface="Times New Roman" pitchFamily="18" charset="0"/>
            </a:rPr>
            <a:t>2029 год – 3.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A319BF9-D5A3-47FA-94C2-8FD5198DE8A1}" type="parTrans" cxnId="{8D52DB2C-64BA-4890-85A4-F33FDB97F9E5}">
      <dgm:prSet/>
      <dgm:spPr/>
      <dgm:t>
        <a:bodyPr/>
        <a:lstStyle/>
        <a:p>
          <a:endParaRPr lang="ru-RU"/>
        </a:p>
      </dgm:t>
    </dgm:pt>
    <dgm:pt modelId="{AE5068D0-457C-465E-804F-ACB4C7521B95}" type="sibTrans" cxnId="{8D52DB2C-64BA-4890-85A4-F33FDB97F9E5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510" custLinFactNeighborY="-2168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40937" custScaleY="122654" custLinFactNeighborX="-10293" custLinFactNeighborY="59123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NeighborX="-16888" custLinFactNeighborY="41584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NeighborX="-16888" custLinFactNeighborY="72316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639B7D3B-25BC-4524-BEB9-8C033AF56E52}" type="pres">
      <dgm:prSet presAssocID="{BCF49206-F430-463C-A376-AABE0AFCCB7E}" presName="aNode" presStyleLbl="fgAcc1" presStyleIdx="3" presStyleCnt="4" custScaleX="140937" custScaleY="122654" custLinFactY="381" custLinFactNeighborX="-6168" custLinFactNeighborY="100000">
        <dgm:presLayoutVars>
          <dgm:bulletEnabled val="1"/>
        </dgm:presLayoutVars>
      </dgm:prSet>
      <dgm:spPr/>
    </dgm:pt>
    <dgm:pt modelId="{23FDA5E7-77C2-4C99-ABFB-12FF652C054C}" type="pres">
      <dgm:prSet presAssocID="{BCF49206-F430-463C-A376-AABE0AFCCB7E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8D52DB2C-64BA-4890-85A4-F33FDB97F9E5}" srcId="{14B45953-FDA0-4AF6-B1D6-78700A15E015}" destId="{BCF49206-F430-463C-A376-AABE0AFCCB7E}" srcOrd="3" destOrd="0" parTransId="{BA319BF9-D5A3-47FA-94C2-8FD5198DE8A1}" sibTransId="{AE5068D0-457C-465E-804F-ACB4C7521B95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E91E4A34-14CA-4739-BDB3-6E1CDB705DB4}" type="presOf" srcId="{A9A1123D-4872-4E6E-A9BD-A5B92F3A5CA9}" destId="{B4429D22-0500-42FA-9000-D9E17D3537C1}" srcOrd="0" destOrd="0" presId="urn:microsoft.com/office/officeart/2005/8/layout/pyramid2"/>
    <dgm:cxn modelId="{CA30FB54-42D5-427F-867C-C33ABE01792A}" type="presOf" srcId="{BCF49206-F430-463C-A376-AABE0AFCCB7E}" destId="{639B7D3B-25BC-4524-BEB9-8C033AF56E52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FA80EA7F-AF9A-4CD8-B6D6-AF3871243C31}" type="presOf" srcId="{B48AD8FB-E4AB-48F4-A752-D82CCB6634F8}" destId="{831CC9CD-433E-4936-B4D5-991E64FFFEEC}" srcOrd="0" destOrd="0" presId="urn:microsoft.com/office/officeart/2005/8/layout/pyramid2"/>
    <dgm:cxn modelId="{F04922D2-49F8-4A94-BAEA-615EC6FEF904}" type="presOf" srcId="{14B45953-FDA0-4AF6-B1D6-78700A15E015}" destId="{C7CBC296-D76B-47EA-AFBA-F5BD5F4124DB}" srcOrd="0" destOrd="0" presId="urn:microsoft.com/office/officeart/2005/8/layout/pyramid2"/>
    <dgm:cxn modelId="{2AA9F6E8-4E02-46E0-B35C-BA2EDAB2C94D}" type="presOf" srcId="{390E4B67-35DA-4271-A37D-400B32D75263}" destId="{4B1831F8-D077-40E2-AA43-4E3D4067F89F}" srcOrd="0" destOrd="0" presId="urn:microsoft.com/office/officeart/2005/8/layout/pyramid2"/>
    <dgm:cxn modelId="{A48297A6-3D03-455A-9DCC-8B67E853EC25}" type="presParOf" srcId="{C7CBC296-D76B-47EA-AFBA-F5BD5F4124DB}" destId="{84872534-8612-4087-A06F-DB9304776EAA}" srcOrd="0" destOrd="0" presId="urn:microsoft.com/office/officeart/2005/8/layout/pyramid2"/>
    <dgm:cxn modelId="{8D861B6D-8063-4229-8430-3F25EB387585}" type="presParOf" srcId="{C7CBC296-D76B-47EA-AFBA-F5BD5F4124DB}" destId="{E063AA2C-4510-439F-A4B1-DFD86845EA46}" srcOrd="1" destOrd="0" presId="urn:microsoft.com/office/officeart/2005/8/layout/pyramid2"/>
    <dgm:cxn modelId="{B9DC9E0D-3E04-45CD-9260-252E865099AF}" type="presParOf" srcId="{E063AA2C-4510-439F-A4B1-DFD86845EA46}" destId="{4B1831F8-D077-40E2-AA43-4E3D4067F89F}" srcOrd="0" destOrd="0" presId="urn:microsoft.com/office/officeart/2005/8/layout/pyramid2"/>
    <dgm:cxn modelId="{1FFC4A5E-A401-4626-8FE2-5404AF7F121D}" type="presParOf" srcId="{E063AA2C-4510-439F-A4B1-DFD86845EA46}" destId="{21CE8410-2A23-4F8E-91F6-C96F99CAD248}" srcOrd="1" destOrd="0" presId="urn:microsoft.com/office/officeart/2005/8/layout/pyramid2"/>
    <dgm:cxn modelId="{ECF7797A-9E52-4061-B753-76D085506585}" type="presParOf" srcId="{E063AA2C-4510-439F-A4B1-DFD86845EA46}" destId="{B4429D22-0500-42FA-9000-D9E17D3537C1}" srcOrd="2" destOrd="0" presId="urn:microsoft.com/office/officeart/2005/8/layout/pyramid2"/>
    <dgm:cxn modelId="{B7462015-D14A-4F3A-82ED-439B6D8B8B36}" type="presParOf" srcId="{E063AA2C-4510-439F-A4B1-DFD86845EA46}" destId="{41CFDB00-BDD8-41AE-A9FC-32F37D4E119B}" srcOrd="3" destOrd="0" presId="urn:microsoft.com/office/officeart/2005/8/layout/pyramid2"/>
    <dgm:cxn modelId="{9F7536BA-8874-4FB0-B8AA-CFA220D390CD}" type="presParOf" srcId="{E063AA2C-4510-439F-A4B1-DFD86845EA46}" destId="{831CC9CD-433E-4936-B4D5-991E64FFFEEC}" srcOrd="4" destOrd="0" presId="urn:microsoft.com/office/officeart/2005/8/layout/pyramid2"/>
    <dgm:cxn modelId="{0F47C633-395D-46A0-BBA7-7D0E312F8D2D}" type="presParOf" srcId="{E063AA2C-4510-439F-A4B1-DFD86845EA46}" destId="{28246DCA-8437-4F3C-A0D5-4BACDBB8AB8F}" srcOrd="5" destOrd="0" presId="urn:microsoft.com/office/officeart/2005/8/layout/pyramid2"/>
    <dgm:cxn modelId="{A430A39C-A22D-4E32-96FC-1FE68FD1AEF1}" type="presParOf" srcId="{E063AA2C-4510-439F-A4B1-DFD86845EA46}" destId="{639B7D3B-25BC-4524-BEB9-8C033AF56E52}" srcOrd="6" destOrd="0" presId="urn:microsoft.com/office/officeart/2005/8/layout/pyramid2"/>
    <dgm:cxn modelId="{543BED36-5AA9-4422-8D83-1EBF0FFE9AC9}" type="presParOf" srcId="{E063AA2C-4510-439F-A4B1-DFD86845EA46}" destId="{23FDA5E7-77C2-4C99-ABFB-12FF652C054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10,2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10,7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11,3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996CB004-AEA4-4AB9-9792-7B23E315B224}">
      <dgm:prSet phldrT="[Текст]" custT="1"/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11,8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0347D0-0B64-4475-A3DE-3722FC56CB43}" type="parTrans" cxnId="{E20B568E-F09E-48EC-8E08-C0747B58C45B}">
      <dgm:prSet/>
      <dgm:spPr/>
      <dgm:t>
        <a:bodyPr/>
        <a:lstStyle/>
        <a:p>
          <a:endParaRPr lang="ru-RU"/>
        </a:p>
      </dgm:t>
    </dgm:pt>
    <dgm:pt modelId="{8E09A7F4-3342-4AB0-8F0B-42703BAE55DB}" type="sibTrans" cxnId="{E20B568E-F09E-48EC-8E08-C0747B58C45B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1028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Y="24954" custLinFactNeighborX="-51857" custLinFactNeighborY="100000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Y="33019" custLinFactNeighborX="-53643" custLinFactNeighborY="100000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Y="41890" custLinFactNeighborX="-53643" custLinFactNeighborY="100000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8806445D-36E3-4D58-B977-BDB0E1132C76}" type="pres">
      <dgm:prSet presAssocID="{996CB004-AEA4-4AB9-9792-7B23E315B224}" presName="aNode" presStyleLbl="fgAcc1" presStyleIdx="3" presStyleCnt="4" custScaleX="127747" custLinFactY="49150" custLinFactNeighborX="-53643" custLinFactNeighborY="100000">
        <dgm:presLayoutVars>
          <dgm:bulletEnabled val="1"/>
        </dgm:presLayoutVars>
      </dgm:prSet>
      <dgm:spPr/>
    </dgm:pt>
    <dgm:pt modelId="{989616C2-B51F-4FCD-9076-82D18C58B728}" type="pres">
      <dgm:prSet presAssocID="{996CB004-AEA4-4AB9-9792-7B23E315B224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D43F856E-2310-476D-90E5-471CEF20F799}" type="presOf" srcId="{390E4B67-35DA-4271-A37D-400B32D75263}" destId="{4B1831F8-D077-40E2-AA43-4E3D4067F89F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0693F07A-C5E1-4AC1-A6FF-DC9E7B0F452F}" type="presOf" srcId="{996CB004-AEA4-4AB9-9792-7B23E315B224}" destId="{8806445D-36E3-4D58-B977-BDB0E1132C76}" srcOrd="0" destOrd="0" presId="urn:microsoft.com/office/officeart/2005/8/layout/pyramid2"/>
    <dgm:cxn modelId="{E20B568E-F09E-48EC-8E08-C0747B58C45B}" srcId="{14B45953-FDA0-4AF6-B1D6-78700A15E015}" destId="{996CB004-AEA4-4AB9-9792-7B23E315B224}" srcOrd="3" destOrd="0" parTransId="{7F0347D0-0B64-4475-A3DE-3722FC56CB43}" sibTransId="{8E09A7F4-3342-4AB0-8F0B-42703BAE55DB}"/>
    <dgm:cxn modelId="{DF22C895-EF75-4EF8-A55A-8119E41483E5}" type="presOf" srcId="{A9A1123D-4872-4E6E-A9BD-A5B92F3A5CA9}" destId="{B4429D22-0500-42FA-9000-D9E17D3537C1}" srcOrd="0" destOrd="0" presId="urn:microsoft.com/office/officeart/2005/8/layout/pyramid2"/>
    <dgm:cxn modelId="{CC88B9BD-8BE4-49EA-AD08-2C1C10C619A1}" type="presOf" srcId="{14B45953-FDA0-4AF6-B1D6-78700A15E015}" destId="{C7CBC296-D76B-47EA-AFBA-F5BD5F4124DB}" srcOrd="0" destOrd="0" presId="urn:microsoft.com/office/officeart/2005/8/layout/pyramid2"/>
    <dgm:cxn modelId="{8BEE4BFF-523E-4ABC-89D3-A785D95EB154}" type="presOf" srcId="{B48AD8FB-E4AB-48F4-A752-D82CCB6634F8}" destId="{831CC9CD-433E-4936-B4D5-991E64FFFEEC}" srcOrd="0" destOrd="0" presId="urn:microsoft.com/office/officeart/2005/8/layout/pyramid2"/>
    <dgm:cxn modelId="{61727522-E484-4082-A1DD-5C7708B10E86}" type="presParOf" srcId="{C7CBC296-D76B-47EA-AFBA-F5BD5F4124DB}" destId="{84872534-8612-4087-A06F-DB9304776EAA}" srcOrd="0" destOrd="0" presId="urn:microsoft.com/office/officeart/2005/8/layout/pyramid2"/>
    <dgm:cxn modelId="{597BCA9E-C525-4A63-BF25-6D0AC0BC5537}" type="presParOf" srcId="{C7CBC296-D76B-47EA-AFBA-F5BD5F4124DB}" destId="{E063AA2C-4510-439F-A4B1-DFD86845EA46}" srcOrd="1" destOrd="0" presId="urn:microsoft.com/office/officeart/2005/8/layout/pyramid2"/>
    <dgm:cxn modelId="{F73AB687-3A08-4773-918F-162305840A49}" type="presParOf" srcId="{E063AA2C-4510-439F-A4B1-DFD86845EA46}" destId="{4B1831F8-D077-40E2-AA43-4E3D4067F89F}" srcOrd="0" destOrd="0" presId="urn:microsoft.com/office/officeart/2005/8/layout/pyramid2"/>
    <dgm:cxn modelId="{022569A3-6A11-4A6A-87CD-6476F2FF6841}" type="presParOf" srcId="{E063AA2C-4510-439F-A4B1-DFD86845EA46}" destId="{21CE8410-2A23-4F8E-91F6-C96F99CAD248}" srcOrd="1" destOrd="0" presId="urn:microsoft.com/office/officeart/2005/8/layout/pyramid2"/>
    <dgm:cxn modelId="{BE0A6A6C-950F-44A2-8591-6F3E8C2F6446}" type="presParOf" srcId="{E063AA2C-4510-439F-A4B1-DFD86845EA46}" destId="{B4429D22-0500-42FA-9000-D9E17D3537C1}" srcOrd="2" destOrd="0" presId="urn:microsoft.com/office/officeart/2005/8/layout/pyramid2"/>
    <dgm:cxn modelId="{9CF67AF9-70AA-4264-AE1C-1EFE4DB9C865}" type="presParOf" srcId="{E063AA2C-4510-439F-A4B1-DFD86845EA46}" destId="{41CFDB00-BDD8-41AE-A9FC-32F37D4E119B}" srcOrd="3" destOrd="0" presId="urn:microsoft.com/office/officeart/2005/8/layout/pyramid2"/>
    <dgm:cxn modelId="{9E3A643F-A9A4-4B15-9767-EA46A0C0187D}" type="presParOf" srcId="{E063AA2C-4510-439F-A4B1-DFD86845EA46}" destId="{831CC9CD-433E-4936-B4D5-991E64FFFEEC}" srcOrd="4" destOrd="0" presId="urn:microsoft.com/office/officeart/2005/8/layout/pyramid2"/>
    <dgm:cxn modelId="{8A3B2A7B-0E4D-44A2-A0D6-F08EFFF55AC6}" type="presParOf" srcId="{E063AA2C-4510-439F-A4B1-DFD86845EA46}" destId="{28246DCA-8437-4F3C-A0D5-4BACDBB8AB8F}" srcOrd="5" destOrd="0" presId="urn:microsoft.com/office/officeart/2005/8/layout/pyramid2"/>
    <dgm:cxn modelId="{63382AAD-4B15-4318-8371-C23B7BCFAE77}" type="presParOf" srcId="{E063AA2C-4510-439F-A4B1-DFD86845EA46}" destId="{8806445D-36E3-4D58-B977-BDB0E1132C76}" srcOrd="6" destOrd="0" presId="urn:microsoft.com/office/officeart/2005/8/layout/pyramid2"/>
    <dgm:cxn modelId="{DD19E208-48B3-4312-9271-A51F346E0E83}" type="presParOf" srcId="{E063AA2C-4510-439F-A4B1-DFD86845EA46}" destId="{989616C2-B51F-4FCD-9076-82D18C58B72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2026 год –3.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2027 год –3.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2028 год – 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D0E19CBF-E073-41DC-A585-630C0819E642}">
      <dgm:prSet phldrT="[Текст]" custT="1"/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2029 год – 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D517D19-7609-473F-8D52-5ED7E5B79C75}" type="parTrans" cxnId="{5B803E59-02F3-40D9-BADC-5549842B2234}">
      <dgm:prSet/>
      <dgm:spPr/>
      <dgm:t>
        <a:bodyPr/>
        <a:lstStyle/>
        <a:p>
          <a:endParaRPr lang="ru-RU"/>
        </a:p>
      </dgm:t>
    </dgm:pt>
    <dgm:pt modelId="{3E25FD3C-FFA5-4F39-8274-AABDC28567A9}" type="sibTrans" cxnId="{5B803E59-02F3-40D9-BADC-5549842B2234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ScaleY="123274" custLinFactNeighborX="-29161" custLinFactNeighborY="-67795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Y="10520" custLinFactNeighborX="-30947" custLinFactNeighborY="100000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Y="31359" custLinFactNeighborX="-35308" custLinFactNeighborY="100000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6DACC4BA-1C01-4A9D-BC0F-5E43534158B2}" type="pres">
      <dgm:prSet presAssocID="{D0E19CBF-E073-41DC-A585-630C0819E642}" presName="aNode" presStyleLbl="fgAcc1" presStyleIdx="3" presStyleCnt="4" custScaleX="127747" custLinFactY="31359" custLinFactNeighborX="-35308" custLinFactNeighborY="100000">
        <dgm:presLayoutVars>
          <dgm:bulletEnabled val="1"/>
        </dgm:presLayoutVars>
      </dgm:prSet>
      <dgm:spPr/>
    </dgm:pt>
    <dgm:pt modelId="{B2C02991-47CF-4AD1-A1C9-358CF0EE96ED}" type="pres">
      <dgm:prSet presAssocID="{D0E19CBF-E073-41DC-A585-630C0819E642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C17E7C26-603B-4EF3-ACDB-3B41D26F59F8}" type="presOf" srcId="{B48AD8FB-E4AB-48F4-A752-D82CCB6634F8}" destId="{831CC9CD-433E-4936-B4D5-991E64FFFEEC}" srcOrd="0" destOrd="0" presId="urn:microsoft.com/office/officeart/2005/8/layout/pyramid2"/>
    <dgm:cxn modelId="{31EBD12F-DE83-4380-9995-9837F8EEA4F6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E29E4E6F-F477-480F-AFC7-82577982C243}" type="presOf" srcId="{D0E19CBF-E073-41DC-A585-630C0819E642}" destId="{6DACC4BA-1C01-4A9D-BC0F-5E43534158B2}" srcOrd="0" destOrd="0" presId="urn:microsoft.com/office/officeart/2005/8/layout/pyramid2"/>
    <dgm:cxn modelId="{5B803E59-02F3-40D9-BADC-5549842B2234}" srcId="{14B45953-FDA0-4AF6-B1D6-78700A15E015}" destId="{D0E19CBF-E073-41DC-A585-630C0819E642}" srcOrd="3" destOrd="0" parTransId="{DD517D19-7609-473F-8D52-5ED7E5B79C75}" sibTransId="{3E25FD3C-FFA5-4F39-8274-AABDC28567A9}"/>
    <dgm:cxn modelId="{FFE2F659-9CCB-4E80-A177-56A8A8D15B46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A440848A-EE13-49BF-9B76-C3F38777DD83}" type="presOf" srcId="{A9A1123D-4872-4E6E-A9BD-A5B92F3A5CA9}" destId="{B4429D22-0500-42FA-9000-D9E17D3537C1}" srcOrd="0" destOrd="0" presId="urn:microsoft.com/office/officeart/2005/8/layout/pyramid2"/>
    <dgm:cxn modelId="{F081BDFA-867F-4BD6-9607-C84F2C970A71}" type="presParOf" srcId="{C7CBC296-D76B-47EA-AFBA-F5BD5F4124DB}" destId="{84872534-8612-4087-A06F-DB9304776EAA}" srcOrd="0" destOrd="0" presId="urn:microsoft.com/office/officeart/2005/8/layout/pyramid2"/>
    <dgm:cxn modelId="{D108ABA6-66E8-4374-8783-8A2EAEBC2CC4}" type="presParOf" srcId="{C7CBC296-D76B-47EA-AFBA-F5BD5F4124DB}" destId="{E063AA2C-4510-439F-A4B1-DFD86845EA46}" srcOrd="1" destOrd="0" presId="urn:microsoft.com/office/officeart/2005/8/layout/pyramid2"/>
    <dgm:cxn modelId="{A82E8446-E6F5-49AE-A576-04FA13E87795}" type="presParOf" srcId="{E063AA2C-4510-439F-A4B1-DFD86845EA46}" destId="{4B1831F8-D077-40E2-AA43-4E3D4067F89F}" srcOrd="0" destOrd="0" presId="urn:microsoft.com/office/officeart/2005/8/layout/pyramid2"/>
    <dgm:cxn modelId="{F7D05914-5122-454D-BD2F-4C15263BFEF1}" type="presParOf" srcId="{E063AA2C-4510-439F-A4B1-DFD86845EA46}" destId="{21CE8410-2A23-4F8E-91F6-C96F99CAD248}" srcOrd="1" destOrd="0" presId="urn:microsoft.com/office/officeart/2005/8/layout/pyramid2"/>
    <dgm:cxn modelId="{27C2516C-ABF0-46DF-8B25-9E7D30C20CF8}" type="presParOf" srcId="{E063AA2C-4510-439F-A4B1-DFD86845EA46}" destId="{B4429D22-0500-42FA-9000-D9E17D3537C1}" srcOrd="2" destOrd="0" presId="urn:microsoft.com/office/officeart/2005/8/layout/pyramid2"/>
    <dgm:cxn modelId="{C3DADAD4-A082-4741-A87B-8D1DCC591D54}" type="presParOf" srcId="{E063AA2C-4510-439F-A4B1-DFD86845EA46}" destId="{41CFDB00-BDD8-41AE-A9FC-32F37D4E119B}" srcOrd="3" destOrd="0" presId="urn:microsoft.com/office/officeart/2005/8/layout/pyramid2"/>
    <dgm:cxn modelId="{054BC059-C93D-4559-98C5-EDFF2DD5BA69}" type="presParOf" srcId="{E063AA2C-4510-439F-A4B1-DFD86845EA46}" destId="{831CC9CD-433E-4936-B4D5-991E64FFFEEC}" srcOrd="4" destOrd="0" presId="urn:microsoft.com/office/officeart/2005/8/layout/pyramid2"/>
    <dgm:cxn modelId="{B917B016-6056-407B-A90D-BB7E9D8E8183}" type="presParOf" srcId="{E063AA2C-4510-439F-A4B1-DFD86845EA46}" destId="{28246DCA-8437-4F3C-A0D5-4BACDBB8AB8F}" srcOrd="5" destOrd="0" presId="urn:microsoft.com/office/officeart/2005/8/layout/pyramid2"/>
    <dgm:cxn modelId="{24812D63-9E58-4429-9A86-3DB2ECC2FF5B}" type="presParOf" srcId="{E063AA2C-4510-439F-A4B1-DFD86845EA46}" destId="{6DACC4BA-1C01-4A9D-BC0F-5E43534158B2}" srcOrd="6" destOrd="0" presId="urn:microsoft.com/office/officeart/2005/8/layout/pyramid2"/>
    <dgm:cxn modelId="{595AA15B-06FD-4979-B58C-A7B366FB8429}" type="presParOf" srcId="{E063AA2C-4510-439F-A4B1-DFD86845EA46}" destId="{B2C02991-47CF-4AD1-A1C9-358CF0EE96E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1408,9</a:t>
          </a: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1479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,3</a:t>
          </a: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1553,3</a:t>
          </a: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ABC85B47-DBD4-49C3-95A5-B601002BC821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</a:t>
          </a:r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1630,9</a:t>
          </a:r>
        </a:p>
      </dgm:t>
    </dgm:pt>
    <dgm:pt modelId="{D808D829-86E8-4A4E-BDD5-992DCE5960B0}" type="parTrans" cxnId="{A86311B9-A0C6-4825-A3DB-862FA515B7E8}">
      <dgm:prSet/>
      <dgm:spPr/>
      <dgm:t>
        <a:bodyPr/>
        <a:lstStyle/>
        <a:p>
          <a:endParaRPr lang="ru-RU"/>
        </a:p>
      </dgm:t>
    </dgm:pt>
    <dgm:pt modelId="{ADF574EB-8DB8-48C8-85C3-68CBE945F9D4}" type="sibTrans" cxnId="{A86311B9-A0C6-4825-A3DB-862FA515B7E8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2616" custLinFactNeighborY="-13562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NeighborX="-55326" custLinFactNeighborY="-67794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NeighborX="-57112" custLinFactNeighborY="52885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NeighborX="-57112" custLinFactNeighborY="45978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B61B6357-7C2C-4105-9CA3-F54690352139}" type="pres">
      <dgm:prSet presAssocID="{ABC85B47-DBD4-49C3-95A5-B601002BC821}" presName="aNode" presStyleLbl="fgAcc1" presStyleIdx="3" presStyleCnt="4" custScaleX="131319" custLinFactY="8332" custLinFactNeighborX="-55326" custLinFactNeighborY="100000">
        <dgm:presLayoutVars>
          <dgm:bulletEnabled val="1"/>
        </dgm:presLayoutVars>
      </dgm:prSet>
      <dgm:spPr/>
    </dgm:pt>
    <dgm:pt modelId="{4D752C9F-268A-49B6-9D38-FC1528A7121F}" type="pres">
      <dgm:prSet presAssocID="{ABC85B47-DBD4-49C3-95A5-B601002BC821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8EC6C147-16B1-4B77-BB25-EE9ACA05176D}" type="presOf" srcId="{ABC85B47-DBD4-49C3-95A5-B601002BC821}" destId="{B61B6357-7C2C-4105-9CA3-F54690352139}" srcOrd="0" destOrd="0" presId="urn:microsoft.com/office/officeart/2005/8/layout/pyramid2"/>
    <dgm:cxn modelId="{ED956651-A770-4FBD-8868-5DAD7DD8195C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1A85C27F-3413-4DB9-8E16-2320E8F4DF31}" type="presOf" srcId="{390E4B67-35DA-4271-A37D-400B32D75263}" destId="{4B1831F8-D077-40E2-AA43-4E3D4067F89F}" srcOrd="0" destOrd="0" presId="urn:microsoft.com/office/officeart/2005/8/layout/pyramid2"/>
    <dgm:cxn modelId="{9262D882-5755-440C-8263-0CFC080AC602}" type="presOf" srcId="{14B45953-FDA0-4AF6-B1D6-78700A15E015}" destId="{C7CBC296-D76B-47EA-AFBA-F5BD5F4124DB}" srcOrd="0" destOrd="0" presId="urn:microsoft.com/office/officeart/2005/8/layout/pyramid2"/>
    <dgm:cxn modelId="{A86311B9-A0C6-4825-A3DB-862FA515B7E8}" srcId="{14B45953-FDA0-4AF6-B1D6-78700A15E015}" destId="{ABC85B47-DBD4-49C3-95A5-B601002BC821}" srcOrd="3" destOrd="0" parTransId="{D808D829-86E8-4A4E-BDD5-992DCE5960B0}" sibTransId="{ADF574EB-8DB8-48C8-85C3-68CBE945F9D4}"/>
    <dgm:cxn modelId="{A60062E5-B1FB-4CCC-817D-ADBCDB5E6AE8}" type="presOf" srcId="{B48AD8FB-E4AB-48F4-A752-D82CCB6634F8}" destId="{831CC9CD-433E-4936-B4D5-991E64FFFEEC}" srcOrd="0" destOrd="0" presId="urn:microsoft.com/office/officeart/2005/8/layout/pyramid2"/>
    <dgm:cxn modelId="{E961E53A-0104-4473-8A84-309358DCC5A1}" type="presParOf" srcId="{C7CBC296-D76B-47EA-AFBA-F5BD5F4124DB}" destId="{84872534-8612-4087-A06F-DB9304776EAA}" srcOrd="0" destOrd="0" presId="urn:microsoft.com/office/officeart/2005/8/layout/pyramid2"/>
    <dgm:cxn modelId="{CB31FE0E-67B9-4440-8E55-656EBE26CF13}" type="presParOf" srcId="{C7CBC296-D76B-47EA-AFBA-F5BD5F4124DB}" destId="{E063AA2C-4510-439F-A4B1-DFD86845EA46}" srcOrd="1" destOrd="0" presId="urn:microsoft.com/office/officeart/2005/8/layout/pyramid2"/>
    <dgm:cxn modelId="{0C156880-20DF-414F-B36F-355116B33D12}" type="presParOf" srcId="{E063AA2C-4510-439F-A4B1-DFD86845EA46}" destId="{4B1831F8-D077-40E2-AA43-4E3D4067F89F}" srcOrd="0" destOrd="0" presId="urn:microsoft.com/office/officeart/2005/8/layout/pyramid2"/>
    <dgm:cxn modelId="{DB6EE5BD-F4B5-4C1C-98BB-E6A32C5C713C}" type="presParOf" srcId="{E063AA2C-4510-439F-A4B1-DFD86845EA46}" destId="{21CE8410-2A23-4F8E-91F6-C96F99CAD248}" srcOrd="1" destOrd="0" presId="urn:microsoft.com/office/officeart/2005/8/layout/pyramid2"/>
    <dgm:cxn modelId="{70B202BF-DDFC-49A7-B238-44AD97D63897}" type="presParOf" srcId="{E063AA2C-4510-439F-A4B1-DFD86845EA46}" destId="{B4429D22-0500-42FA-9000-D9E17D3537C1}" srcOrd="2" destOrd="0" presId="urn:microsoft.com/office/officeart/2005/8/layout/pyramid2"/>
    <dgm:cxn modelId="{16D0FCDB-DC1B-4DA3-9B2B-7B52CE4F4984}" type="presParOf" srcId="{E063AA2C-4510-439F-A4B1-DFD86845EA46}" destId="{41CFDB00-BDD8-41AE-A9FC-32F37D4E119B}" srcOrd="3" destOrd="0" presId="urn:microsoft.com/office/officeart/2005/8/layout/pyramid2"/>
    <dgm:cxn modelId="{DA095A34-0840-46EC-9B77-BFF86195EE21}" type="presParOf" srcId="{E063AA2C-4510-439F-A4B1-DFD86845EA46}" destId="{831CC9CD-433E-4936-B4D5-991E64FFFEEC}" srcOrd="4" destOrd="0" presId="urn:microsoft.com/office/officeart/2005/8/layout/pyramid2"/>
    <dgm:cxn modelId="{50C607E3-61C9-4B3C-A735-66D5D2C3243F}" type="presParOf" srcId="{E063AA2C-4510-439F-A4B1-DFD86845EA46}" destId="{28246DCA-8437-4F3C-A0D5-4BACDBB8AB8F}" srcOrd="5" destOrd="0" presId="urn:microsoft.com/office/officeart/2005/8/layout/pyramid2"/>
    <dgm:cxn modelId="{C25B7732-641C-4876-8D30-CDA0E856CCC8}" type="presParOf" srcId="{E063AA2C-4510-439F-A4B1-DFD86845EA46}" destId="{B61B6357-7C2C-4105-9CA3-F54690352139}" srcOrd="6" destOrd="0" presId="urn:microsoft.com/office/officeart/2005/8/layout/pyramid2"/>
    <dgm:cxn modelId="{DAB1C9D9-E5EC-4BBD-9D6F-D9011AE28868}" type="presParOf" srcId="{E063AA2C-4510-439F-A4B1-DFD86845EA46}" destId="{4D752C9F-268A-49B6-9D38-FC1528A7121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2026 год –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2027 год –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2028 год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AD781F74-1D7F-4BA9-8CE2-7F55FEE16A70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>
              <a:latin typeface="Times New Roman" pitchFamily="18" charset="0"/>
              <a:cs typeface="Times New Roman" pitchFamily="18" charset="0"/>
            </a:rPr>
            <a:t>2029 год 10.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E37F7AB-C8AB-454E-9D1A-2F41D293A1A5}" type="parTrans" cxnId="{09318C04-6DA0-4B3B-A35F-250446579069}">
      <dgm:prSet/>
      <dgm:spPr/>
      <dgm:t>
        <a:bodyPr/>
        <a:lstStyle/>
        <a:p>
          <a:endParaRPr lang="ru-RU"/>
        </a:p>
      </dgm:t>
    </dgm:pt>
    <dgm:pt modelId="{E01AD145-2273-42F5-8260-0C955E098767}" type="sibTrans" cxnId="{09318C04-6DA0-4B3B-A35F-250446579069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273" custLinFactNeighborY="2857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NeighborX="1813" custLinFactNeighborY="-20768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AB2C92B5-9C77-4F1F-AEF2-D2C3F8D39858}" type="pres">
      <dgm:prSet presAssocID="{AD781F74-1D7F-4BA9-8CE2-7F55FEE16A70}" presName="aNode" presStyleLbl="fgAcc1" presStyleIdx="3" presStyleCnt="4" custScaleX="127747" custLinFactNeighborX="1813" custLinFactNeighborY="-20768">
        <dgm:presLayoutVars>
          <dgm:bulletEnabled val="1"/>
        </dgm:presLayoutVars>
      </dgm:prSet>
      <dgm:spPr/>
    </dgm:pt>
    <dgm:pt modelId="{A1333CA7-2D87-4794-8018-37395A77B5AA}" type="pres">
      <dgm:prSet presAssocID="{AD781F74-1D7F-4BA9-8CE2-7F55FEE16A70}" presName="aSpace" presStyleCnt="0"/>
      <dgm:spPr/>
    </dgm:pt>
  </dgm:ptLst>
  <dgm:cxnLst>
    <dgm:cxn modelId="{09318C04-6DA0-4B3B-A35F-250446579069}" srcId="{14B45953-FDA0-4AF6-B1D6-78700A15E015}" destId="{AD781F74-1D7F-4BA9-8CE2-7F55FEE16A70}" srcOrd="3" destOrd="0" parTransId="{8E37F7AB-C8AB-454E-9D1A-2F41D293A1A5}" sibTransId="{E01AD145-2273-42F5-8260-0C955E098767}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66361F51-23ED-4AFD-83B1-0853AEFA9AE8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BAAC4891-FC0E-4941-921A-74B8AC60A88C}" type="presOf" srcId="{A9A1123D-4872-4E6E-A9BD-A5B92F3A5CA9}" destId="{B4429D22-0500-42FA-9000-D9E17D3537C1}" srcOrd="0" destOrd="0" presId="urn:microsoft.com/office/officeart/2005/8/layout/pyramid2"/>
    <dgm:cxn modelId="{B52E17A0-D8DA-4960-B589-29252ED2FF63}" type="presOf" srcId="{B48AD8FB-E4AB-48F4-A752-D82CCB6634F8}" destId="{831CC9CD-433E-4936-B4D5-991E64FFFEEC}" srcOrd="0" destOrd="0" presId="urn:microsoft.com/office/officeart/2005/8/layout/pyramid2"/>
    <dgm:cxn modelId="{6AACD4EB-16C8-48D5-8ABB-BF596C80321A}" type="presOf" srcId="{AD781F74-1D7F-4BA9-8CE2-7F55FEE16A70}" destId="{AB2C92B5-9C77-4F1F-AEF2-D2C3F8D39858}" srcOrd="0" destOrd="0" presId="urn:microsoft.com/office/officeart/2005/8/layout/pyramid2"/>
    <dgm:cxn modelId="{8506F3F5-5FF4-421C-8494-4A2678F47380}" type="presOf" srcId="{390E4B67-35DA-4271-A37D-400B32D75263}" destId="{4B1831F8-D077-40E2-AA43-4E3D4067F89F}" srcOrd="0" destOrd="0" presId="urn:microsoft.com/office/officeart/2005/8/layout/pyramid2"/>
    <dgm:cxn modelId="{4D394A4E-56E3-4741-BF47-0F1323F73078}" type="presParOf" srcId="{C7CBC296-D76B-47EA-AFBA-F5BD5F4124DB}" destId="{84872534-8612-4087-A06F-DB9304776EAA}" srcOrd="0" destOrd="0" presId="urn:microsoft.com/office/officeart/2005/8/layout/pyramid2"/>
    <dgm:cxn modelId="{B5D74615-26B7-4EF4-9E27-0E5A2D7770C5}" type="presParOf" srcId="{C7CBC296-D76B-47EA-AFBA-F5BD5F4124DB}" destId="{E063AA2C-4510-439F-A4B1-DFD86845EA46}" srcOrd="1" destOrd="0" presId="urn:microsoft.com/office/officeart/2005/8/layout/pyramid2"/>
    <dgm:cxn modelId="{012ED4B8-BD0E-42AC-97E6-0B723D073D8D}" type="presParOf" srcId="{E063AA2C-4510-439F-A4B1-DFD86845EA46}" destId="{4B1831F8-D077-40E2-AA43-4E3D4067F89F}" srcOrd="0" destOrd="0" presId="urn:microsoft.com/office/officeart/2005/8/layout/pyramid2"/>
    <dgm:cxn modelId="{76613759-1692-45C3-B567-71ECF5DBE8A3}" type="presParOf" srcId="{E063AA2C-4510-439F-A4B1-DFD86845EA46}" destId="{21CE8410-2A23-4F8E-91F6-C96F99CAD248}" srcOrd="1" destOrd="0" presId="urn:microsoft.com/office/officeart/2005/8/layout/pyramid2"/>
    <dgm:cxn modelId="{E715F3AD-B628-4D01-A485-3479904F4AF3}" type="presParOf" srcId="{E063AA2C-4510-439F-A4B1-DFD86845EA46}" destId="{B4429D22-0500-42FA-9000-D9E17D3537C1}" srcOrd="2" destOrd="0" presId="urn:microsoft.com/office/officeart/2005/8/layout/pyramid2"/>
    <dgm:cxn modelId="{7E0FE8A9-9730-4E59-BA9D-1CF5D81EB874}" type="presParOf" srcId="{E063AA2C-4510-439F-A4B1-DFD86845EA46}" destId="{41CFDB00-BDD8-41AE-A9FC-32F37D4E119B}" srcOrd="3" destOrd="0" presId="urn:microsoft.com/office/officeart/2005/8/layout/pyramid2"/>
    <dgm:cxn modelId="{77FF4391-5F4C-4079-A14C-B115E4F2E4B8}" type="presParOf" srcId="{E063AA2C-4510-439F-A4B1-DFD86845EA46}" destId="{831CC9CD-433E-4936-B4D5-991E64FFFEEC}" srcOrd="4" destOrd="0" presId="urn:microsoft.com/office/officeart/2005/8/layout/pyramid2"/>
    <dgm:cxn modelId="{8463DA0D-D44A-4D08-8855-7E9BCB1374BC}" type="presParOf" srcId="{E063AA2C-4510-439F-A4B1-DFD86845EA46}" destId="{28246DCA-8437-4F3C-A0D5-4BACDBB8AB8F}" srcOrd="5" destOrd="0" presId="urn:microsoft.com/office/officeart/2005/8/layout/pyramid2"/>
    <dgm:cxn modelId="{AEF0C3C9-EAF1-40D3-A94A-B489AA6F8EE6}" type="presParOf" srcId="{E063AA2C-4510-439F-A4B1-DFD86845EA46}" destId="{AB2C92B5-9C77-4F1F-AEF2-D2C3F8D39858}" srcOrd="6" destOrd="0" presId="urn:microsoft.com/office/officeart/2005/8/layout/pyramid2"/>
    <dgm:cxn modelId="{0A41B1D9-0184-4D29-A817-C16BA72EDE04}" type="presParOf" srcId="{E063AA2C-4510-439F-A4B1-DFD86845EA46}" destId="{A1333CA7-2D87-4794-8018-37395A77B5A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57</a:t>
          </a: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</a:t>
          </a: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</a:t>
          </a: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ABC85B47-DBD4-49C3-95A5-B601002BC821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</a:t>
          </a:r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</a:t>
          </a:r>
        </a:p>
      </dgm:t>
    </dgm:pt>
    <dgm:pt modelId="{D808D829-86E8-4A4E-BDD5-992DCE5960B0}" type="parTrans" cxnId="{A86311B9-A0C6-4825-A3DB-862FA515B7E8}">
      <dgm:prSet/>
      <dgm:spPr/>
      <dgm:t>
        <a:bodyPr/>
        <a:lstStyle/>
        <a:p>
          <a:endParaRPr lang="ru-RU"/>
        </a:p>
      </dgm:t>
    </dgm:pt>
    <dgm:pt modelId="{ADF574EB-8DB8-48C8-85C3-68CBE945F9D4}" type="sibTrans" cxnId="{A86311B9-A0C6-4825-A3DB-862FA515B7E8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2616" custLinFactNeighborY="-13562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NeighborX="-55326" custLinFactNeighborY="-67794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NeighborX="-57112" custLinFactNeighborY="52885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NeighborX="-57112" custLinFactNeighborY="45978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B61B6357-7C2C-4105-9CA3-F54690352139}" type="pres">
      <dgm:prSet presAssocID="{ABC85B47-DBD4-49C3-95A5-B601002BC821}" presName="aNode" presStyleLbl="fgAcc1" presStyleIdx="3" presStyleCnt="4" custScaleX="131319" custLinFactY="8332" custLinFactNeighborX="-55326" custLinFactNeighborY="100000">
        <dgm:presLayoutVars>
          <dgm:bulletEnabled val="1"/>
        </dgm:presLayoutVars>
      </dgm:prSet>
      <dgm:spPr/>
    </dgm:pt>
    <dgm:pt modelId="{4D752C9F-268A-49B6-9D38-FC1528A7121F}" type="pres">
      <dgm:prSet presAssocID="{ABC85B47-DBD4-49C3-95A5-B601002BC821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8EC6C147-16B1-4B77-BB25-EE9ACA05176D}" type="presOf" srcId="{ABC85B47-DBD4-49C3-95A5-B601002BC821}" destId="{B61B6357-7C2C-4105-9CA3-F54690352139}" srcOrd="0" destOrd="0" presId="urn:microsoft.com/office/officeart/2005/8/layout/pyramid2"/>
    <dgm:cxn modelId="{ED956651-A770-4FBD-8868-5DAD7DD8195C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1A85C27F-3413-4DB9-8E16-2320E8F4DF31}" type="presOf" srcId="{390E4B67-35DA-4271-A37D-400B32D75263}" destId="{4B1831F8-D077-40E2-AA43-4E3D4067F89F}" srcOrd="0" destOrd="0" presId="urn:microsoft.com/office/officeart/2005/8/layout/pyramid2"/>
    <dgm:cxn modelId="{9262D882-5755-440C-8263-0CFC080AC602}" type="presOf" srcId="{14B45953-FDA0-4AF6-B1D6-78700A15E015}" destId="{C7CBC296-D76B-47EA-AFBA-F5BD5F4124DB}" srcOrd="0" destOrd="0" presId="urn:microsoft.com/office/officeart/2005/8/layout/pyramid2"/>
    <dgm:cxn modelId="{A86311B9-A0C6-4825-A3DB-862FA515B7E8}" srcId="{14B45953-FDA0-4AF6-B1D6-78700A15E015}" destId="{ABC85B47-DBD4-49C3-95A5-B601002BC821}" srcOrd="3" destOrd="0" parTransId="{D808D829-86E8-4A4E-BDD5-992DCE5960B0}" sibTransId="{ADF574EB-8DB8-48C8-85C3-68CBE945F9D4}"/>
    <dgm:cxn modelId="{A60062E5-B1FB-4CCC-817D-ADBCDB5E6AE8}" type="presOf" srcId="{B48AD8FB-E4AB-48F4-A752-D82CCB6634F8}" destId="{831CC9CD-433E-4936-B4D5-991E64FFFEEC}" srcOrd="0" destOrd="0" presId="urn:microsoft.com/office/officeart/2005/8/layout/pyramid2"/>
    <dgm:cxn modelId="{E961E53A-0104-4473-8A84-309358DCC5A1}" type="presParOf" srcId="{C7CBC296-D76B-47EA-AFBA-F5BD5F4124DB}" destId="{84872534-8612-4087-A06F-DB9304776EAA}" srcOrd="0" destOrd="0" presId="urn:microsoft.com/office/officeart/2005/8/layout/pyramid2"/>
    <dgm:cxn modelId="{CB31FE0E-67B9-4440-8E55-656EBE26CF13}" type="presParOf" srcId="{C7CBC296-D76B-47EA-AFBA-F5BD5F4124DB}" destId="{E063AA2C-4510-439F-A4B1-DFD86845EA46}" srcOrd="1" destOrd="0" presId="urn:microsoft.com/office/officeart/2005/8/layout/pyramid2"/>
    <dgm:cxn modelId="{0C156880-20DF-414F-B36F-355116B33D12}" type="presParOf" srcId="{E063AA2C-4510-439F-A4B1-DFD86845EA46}" destId="{4B1831F8-D077-40E2-AA43-4E3D4067F89F}" srcOrd="0" destOrd="0" presId="urn:microsoft.com/office/officeart/2005/8/layout/pyramid2"/>
    <dgm:cxn modelId="{DB6EE5BD-F4B5-4C1C-98BB-E6A32C5C713C}" type="presParOf" srcId="{E063AA2C-4510-439F-A4B1-DFD86845EA46}" destId="{21CE8410-2A23-4F8E-91F6-C96F99CAD248}" srcOrd="1" destOrd="0" presId="urn:microsoft.com/office/officeart/2005/8/layout/pyramid2"/>
    <dgm:cxn modelId="{70B202BF-DDFC-49A7-B238-44AD97D63897}" type="presParOf" srcId="{E063AA2C-4510-439F-A4B1-DFD86845EA46}" destId="{B4429D22-0500-42FA-9000-D9E17D3537C1}" srcOrd="2" destOrd="0" presId="urn:microsoft.com/office/officeart/2005/8/layout/pyramid2"/>
    <dgm:cxn modelId="{16D0FCDB-DC1B-4DA3-9B2B-7B52CE4F4984}" type="presParOf" srcId="{E063AA2C-4510-439F-A4B1-DFD86845EA46}" destId="{41CFDB00-BDD8-41AE-A9FC-32F37D4E119B}" srcOrd="3" destOrd="0" presId="urn:microsoft.com/office/officeart/2005/8/layout/pyramid2"/>
    <dgm:cxn modelId="{DA095A34-0840-46EC-9B77-BFF86195EE21}" type="presParOf" srcId="{E063AA2C-4510-439F-A4B1-DFD86845EA46}" destId="{831CC9CD-433E-4936-B4D5-991E64FFFEEC}" srcOrd="4" destOrd="0" presId="urn:microsoft.com/office/officeart/2005/8/layout/pyramid2"/>
    <dgm:cxn modelId="{50C607E3-61C9-4B3C-A735-66D5D2C3243F}" type="presParOf" srcId="{E063AA2C-4510-439F-A4B1-DFD86845EA46}" destId="{28246DCA-8437-4F3C-A0D5-4BACDBB8AB8F}" srcOrd="5" destOrd="0" presId="urn:microsoft.com/office/officeart/2005/8/layout/pyramid2"/>
    <dgm:cxn modelId="{C25B7732-641C-4876-8D30-CDA0E856CCC8}" type="presParOf" srcId="{E063AA2C-4510-439F-A4B1-DFD86845EA46}" destId="{B61B6357-7C2C-4105-9CA3-F54690352139}" srcOrd="6" destOrd="0" presId="urn:microsoft.com/office/officeart/2005/8/layout/pyramid2"/>
    <dgm:cxn modelId="{DAB1C9D9-E5EC-4BBD-9D6F-D9011AE28868}" type="presParOf" srcId="{E063AA2C-4510-439F-A4B1-DFD86845EA46}" destId="{4D752C9F-268A-49B6-9D38-FC1528A7121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2026 год – 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2027 год – 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AD781F74-1D7F-4BA9-8CE2-7F55FEE16A70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>
              <a:latin typeface="Times New Roman" pitchFamily="18" charset="0"/>
              <a:cs typeface="Times New Roman" pitchFamily="18" charset="0"/>
            </a:rPr>
            <a:t>2029 год 1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E01AD145-2273-42F5-8260-0C955E098767}" type="sibTrans" cxnId="{09318C04-6DA0-4B3B-A35F-250446579069}">
      <dgm:prSet/>
      <dgm:spPr/>
      <dgm:t>
        <a:bodyPr/>
        <a:lstStyle/>
        <a:p>
          <a:endParaRPr lang="ru-RU"/>
        </a:p>
      </dgm:t>
    </dgm:pt>
    <dgm:pt modelId="{8E37F7AB-C8AB-454E-9D1A-2F41D293A1A5}" type="parTrans" cxnId="{09318C04-6DA0-4B3B-A35F-250446579069}">
      <dgm:prSet/>
      <dgm:spPr/>
      <dgm:t>
        <a:bodyPr/>
        <a:lstStyle/>
        <a:p>
          <a:endParaRPr lang="ru-RU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2028 год 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273" custLinFactNeighborY="2857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NeighborX="5874" custLinFactNeighborY="-20768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AB2C92B5-9C77-4F1F-AEF2-D2C3F8D39858}" type="pres">
      <dgm:prSet presAssocID="{AD781F74-1D7F-4BA9-8CE2-7F55FEE16A70}" presName="aNode" presStyleLbl="fgAcc1" presStyleIdx="3" presStyleCnt="4" custScaleX="127747" custLinFactNeighborX="1813" custLinFactNeighborY="-20768">
        <dgm:presLayoutVars>
          <dgm:bulletEnabled val="1"/>
        </dgm:presLayoutVars>
      </dgm:prSet>
      <dgm:spPr/>
    </dgm:pt>
    <dgm:pt modelId="{A1333CA7-2D87-4794-8018-37395A77B5AA}" type="pres">
      <dgm:prSet presAssocID="{AD781F74-1D7F-4BA9-8CE2-7F55FEE16A70}" presName="aSpace" presStyleCnt="0"/>
      <dgm:spPr/>
    </dgm:pt>
  </dgm:ptLst>
  <dgm:cxnLst>
    <dgm:cxn modelId="{09318C04-6DA0-4B3B-A35F-250446579069}" srcId="{14B45953-FDA0-4AF6-B1D6-78700A15E015}" destId="{AD781F74-1D7F-4BA9-8CE2-7F55FEE16A70}" srcOrd="3" destOrd="0" parTransId="{8E37F7AB-C8AB-454E-9D1A-2F41D293A1A5}" sibTransId="{E01AD145-2273-42F5-8260-0C955E098767}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66361F51-23ED-4AFD-83B1-0853AEFA9AE8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BAAC4891-FC0E-4941-921A-74B8AC60A88C}" type="presOf" srcId="{A9A1123D-4872-4E6E-A9BD-A5B92F3A5CA9}" destId="{B4429D22-0500-42FA-9000-D9E17D3537C1}" srcOrd="0" destOrd="0" presId="urn:microsoft.com/office/officeart/2005/8/layout/pyramid2"/>
    <dgm:cxn modelId="{B52E17A0-D8DA-4960-B589-29252ED2FF63}" type="presOf" srcId="{B48AD8FB-E4AB-48F4-A752-D82CCB6634F8}" destId="{831CC9CD-433E-4936-B4D5-991E64FFFEEC}" srcOrd="0" destOrd="0" presId="urn:microsoft.com/office/officeart/2005/8/layout/pyramid2"/>
    <dgm:cxn modelId="{6AACD4EB-16C8-48D5-8ABB-BF596C80321A}" type="presOf" srcId="{AD781F74-1D7F-4BA9-8CE2-7F55FEE16A70}" destId="{AB2C92B5-9C77-4F1F-AEF2-D2C3F8D39858}" srcOrd="0" destOrd="0" presId="urn:microsoft.com/office/officeart/2005/8/layout/pyramid2"/>
    <dgm:cxn modelId="{8506F3F5-5FF4-421C-8494-4A2678F47380}" type="presOf" srcId="{390E4B67-35DA-4271-A37D-400B32D75263}" destId="{4B1831F8-D077-40E2-AA43-4E3D4067F89F}" srcOrd="0" destOrd="0" presId="urn:microsoft.com/office/officeart/2005/8/layout/pyramid2"/>
    <dgm:cxn modelId="{4D394A4E-56E3-4741-BF47-0F1323F73078}" type="presParOf" srcId="{C7CBC296-D76B-47EA-AFBA-F5BD5F4124DB}" destId="{84872534-8612-4087-A06F-DB9304776EAA}" srcOrd="0" destOrd="0" presId="urn:microsoft.com/office/officeart/2005/8/layout/pyramid2"/>
    <dgm:cxn modelId="{B5D74615-26B7-4EF4-9E27-0E5A2D7770C5}" type="presParOf" srcId="{C7CBC296-D76B-47EA-AFBA-F5BD5F4124DB}" destId="{E063AA2C-4510-439F-A4B1-DFD86845EA46}" srcOrd="1" destOrd="0" presId="urn:microsoft.com/office/officeart/2005/8/layout/pyramid2"/>
    <dgm:cxn modelId="{012ED4B8-BD0E-42AC-97E6-0B723D073D8D}" type="presParOf" srcId="{E063AA2C-4510-439F-A4B1-DFD86845EA46}" destId="{4B1831F8-D077-40E2-AA43-4E3D4067F89F}" srcOrd="0" destOrd="0" presId="urn:microsoft.com/office/officeart/2005/8/layout/pyramid2"/>
    <dgm:cxn modelId="{76613759-1692-45C3-B567-71ECF5DBE8A3}" type="presParOf" srcId="{E063AA2C-4510-439F-A4B1-DFD86845EA46}" destId="{21CE8410-2A23-4F8E-91F6-C96F99CAD248}" srcOrd="1" destOrd="0" presId="urn:microsoft.com/office/officeart/2005/8/layout/pyramid2"/>
    <dgm:cxn modelId="{E715F3AD-B628-4D01-A485-3479904F4AF3}" type="presParOf" srcId="{E063AA2C-4510-439F-A4B1-DFD86845EA46}" destId="{B4429D22-0500-42FA-9000-D9E17D3537C1}" srcOrd="2" destOrd="0" presId="urn:microsoft.com/office/officeart/2005/8/layout/pyramid2"/>
    <dgm:cxn modelId="{7E0FE8A9-9730-4E59-BA9D-1CF5D81EB874}" type="presParOf" srcId="{E063AA2C-4510-439F-A4B1-DFD86845EA46}" destId="{41CFDB00-BDD8-41AE-A9FC-32F37D4E119B}" srcOrd="3" destOrd="0" presId="urn:microsoft.com/office/officeart/2005/8/layout/pyramid2"/>
    <dgm:cxn modelId="{77FF4391-5F4C-4079-A14C-B115E4F2E4B8}" type="presParOf" srcId="{E063AA2C-4510-439F-A4B1-DFD86845EA46}" destId="{831CC9CD-433E-4936-B4D5-991E64FFFEEC}" srcOrd="4" destOrd="0" presId="urn:microsoft.com/office/officeart/2005/8/layout/pyramid2"/>
    <dgm:cxn modelId="{8463DA0D-D44A-4D08-8855-7E9BCB1374BC}" type="presParOf" srcId="{E063AA2C-4510-439F-A4B1-DFD86845EA46}" destId="{28246DCA-8437-4F3C-A0D5-4BACDBB8AB8F}" srcOrd="5" destOrd="0" presId="urn:microsoft.com/office/officeart/2005/8/layout/pyramid2"/>
    <dgm:cxn modelId="{AEF0C3C9-EAF1-40D3-A94A-B489AA6F8EE6}" type="presParOf" srcId="{E063AA2C-4510-439F-A4B1-DFD86845EA46}" destId="{AB2C92B5-9C77-4F1F-AEF2-D2C3F8D39858}" srcOrd="6" destOrd="0" presId="urn:microsoft.com/office/officeart/2005/8/layout/pyramid2"/>
    <dgm:cxn modelId="{0A41B1D9-0184-4D29-A817-C16BA72EDE04}" type="presParOf" srcId="{E063AA2C-4510-439F-A4B1-DFD86845EA46}" destId="{A1333CA7-2D87-4794-8018-37395A77B5A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660,1</a:t>
          </a: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693,1</a:t>
          </a: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</a:t>
          </a:r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727,7</a:t>
          </a: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ABC85B47-DBD4-49C3-95A5-B601002BC821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764,1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808D829-86E8-4A4E-BDD5-992DCE5960B0}" type="parTrans" cxnId="{A86311B9-A0C6-4825-A3DB-862FA515B7E8}">
      <dgm:prSet/>
      <dgm:spPr/>
      <dgm:t>
        <a:bodyPr/>
        <a:lstStyle/>
        <a:p>
          <a:endParaRPr lang="ru-RU"/>
        </a:p>
      </dgm:t>
    </dgm:pt>
    <dgm:pt modelId="{ADF574EB-8DB8-48C8-85C3-68CBE945F9D4}" type="sibTrans" cxnId="{A86311B9-A0C6-4825-A3DB-862FA515B7E8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2616" custLinFactNeighborY="-13562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 custLinFactNeighborX="-55326" custLinFactNeighborY="-67794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 custLinFactNeighborX="-57112" custLinFactNeighborY="52885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NeighborX="-57112" custLinFactNeighborY="45978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B61B6357-7C2C-4105-9CA3-F54690352139}" type="pres">
      <dgm:prSet presAssocID="{ABC85B47-DBD4-49C3-95A5-B601002BC821}" presName="aNode" presStyleLbl="fgAcc1" presStyleIdx="3" presStyleCnt="4" custScaleX="131319" custLinFactY="8332" custLinFactNeighborX="-55326" custLinFactNeighborY="100000">
        <dgm:presLayoutVars>
          <dgm:bulletEnabled val="1"/>
        </dgm:presLayoutVars>
      </dgm:prSet>
      <dgm:spPr/>
    </dgm:pt>
    <dgm:pt modelId="{4D752C9F-268A-49B6-9D38-FC1528A7121F}" type="pres">
      <dgm:prSet presAssocID="{ABC85B47-DBD4-49C3-95A5-B601002BC821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8EC6C147-16B1-4B77-BB25-EE9ACA05176D}" type="presOf" srcId="{ABC85B47-DBD4-49C3-95A5-B601002BC821}" destId="{B61B6357-7C2C-4105-9CA3-F54690352139}" srcOrd="0" destOrd="0" presId="urn:microsoft.com/office/officeart/2005/8/layout/pyramid2"/>
    <dgm:cxn modelId="{ED956651-A770-4FBD-8868-5DAD7DD8195C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1A85C27F-3413-4DB9-8E16-2320E8F4DF31}" type="presOf" srcId="{390E4B67-35DA-4271-A37D-400B32D75263}" destId="{4B1831F8-D077-40E2-AA43-4E3D4067F89F}" srcOrd="0" destOrd="0" presId="urn:microsoft.com/office/officeart/2005/8/layout/pyramid2"/>
    <dgm:cxn modelId="{9262D882-5755-440C-8263-0CFC080AC602}" type="presOf" srcId="{14B45953-FDA0-4AF6-B1D6-78700A15E015}" destId="{C7CBC296-D76B-47EA-AFBA-F5BD5F4124DB}" srcOrd="0" destOrd="0" presId="urn:microsoft.com/office/officeart/2005/8/layout/pyramid2"/>
    <dgm:cxn modelId="{A86311B9-A0C6-4825-A3DB-862FA515B7E8}" srcId="{14B45953-FDA0-4AF6-B1D6-78700A15E015}" destId="{ABC85B47-DBD4-49C3-95A5-B601002BC821}" srcOrd="3" destOrd="0" parTransId="{D808D829-86E8-4A4E-BDD5-992DCE5960B0}" sibTransId="{ADF574EB-8DB8-48C8-85C3-68CBE945F9D4}"/>
    <dgm:cxn modelId="{A60062E5-B1FB-4CCC-817D-ADBCDB5E6AE8}" type="presOf" srcId="{B48AD8FB-E4AB-48F4-A752-D82CCB6634F8}" destId="{831CC9CD-433E-4936-B4D5-991E64FFFEEC}" srcOrd="0" destOrd="0" presId="urn:microsoft.com/office/officeart/2005/8/layout/pyramid2"/>
    <dgm:cxn modelId="{E961E53A-0104-4473-8A84-309358DCC5A1}" type="presParOf" srcId="{C7CBC296-D76B-47EA-AFBA-F5BD5F4124DB}" destId="{84872534-8612-4087-A06F-DB9304776EAA}" srcOrd="0" destOrd="0" presId="urn:microsoft.com/office/officeart/2005/8/layout/pyramid2"/>
    <dgm:cxn modelId="{CB31FE0E-67B9-4440-8E55-656EBE26CF13}" type="presParOf" srcId="{C7CBC296-D76B-47EA-AFBA-F5BD5F4124DB}" destId="{E063AA2C-4510-439F-A4B1-DFD86845EA46}" srcOrd="1" destOrd="0" presId="urn:microsoft.com/office/officeart/2005/8/layout/pyramid2"/>
    <dgm:cxn modelId="{0C156880-20DF-414F-B36F-355116B33D12}" type="presParOf" srcId="{E063AA2C-4510-439F-A4B1-DFD86845EA46}" destId="{4B1831F8-D077-40E2-AA43-4E3D4067F89F}" srcOrd="0" destOrd="0" presId="urn:microsoft.com/office/officeart/2005/8/layout/pyramid2"/>
    <dgm:cxn modelId="{DB6EE5BD-F4B5-4C1C-98BB-E6A32C5C713C}" type="presParOf" srcId="{E063AA2C-4510-439F-A4B1-DFD86845EA46}" destId="{21CE8410-2A23-4F8E-91F6-C96F99CAD248}" srcOrd="1" destOrd="0" presId="urn:microsoft.com/office/officeart/2005/8/layout/pyramid2"/>
    <dgm:cxn modelId="{70B202BF-DDFC-49A7-B238-44AD97D63897}" type="presParOf" srcId="{E063AA2C-4510-439F-A4B1-DFD86845EA46}" destId="{B4429D22-0500-42FA-9000-D9E17D3537C1}" srcOrd="2" destOrd="0" presId="urn:microsoft.com/office/officeart/2005/8/layout/pyramid2"/>
    <dgm:cxn modelId="{16D0FCDB-DC1B-4DA3-9B2B-7B52CE4F4984}" type="presParOf" srcId="{E063AA2C-4510-439F-A4B1-DFD86845EA46}" destId="{41CFDB00-BDD8-41AE-A9FC-32F37D4E119B}" srcOrd="3" destOrd="0" presId="urn:microsoft.com/office/officeart/2005/8/layout/pyramid2"/>
    <dgm:cxn modelId="{DA095A34-0840-46EC-9B77-BFF86195EE21}" type="presParOf" srcId="{E063AA2C-4510-439F-A4B1-DFD86845EA46}" destId="{831CC9CD-433E-4936-B4D5-991E64FFFEEC}" srcOrd="4" destOrd="0" presId="urn:microsoft.com/office/officeart/2005/8/layout/pyramid2"/>
    <dgm:cxn modelId="{50C607E3-61C9-4B3C-A735-66D5D2C3243F}" type="presParOf" srcId="{E063AA2C-4510-439F-A4B1-DFD86845EA46}" destId="{28246DCA-8437-4F3C-A0D5-4BACDBB8AB8F}" srcOrd="5" destOrd="0" presId="urn:microsoft.com/office/officeart/2005/8/layout/pyramid2"/>
    <dgm:cxn modelId="{C25B7732-641C-4876-8D30-CDA0E856CCC8}" type="presParOf" srcId="{E063AA2C-4510-439F-A4B1-DFD86845EA46}" destId="{B61B6357-7C2C-4105-9CA3-F54690352139}" srcOrd="6" destOrd="0" presId="urn:microsoft.com/office/officeart/2005/8/layout/pyramid2"/>
    <dgm:cxn modelId="{DAB1C9D9-E5EC-4BBD-9D6F-D9011AE28868}" type="presParOf" srcId="{E063AA2C-4510-439F-A4B1-DFD86845EA46}" destId="{4D752C9F-268A-49B6-9D38-FC1528A7121F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2026 год –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2027 год –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2028 год 10.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AD781F74-1D7F-4BA9-8CE2-7F55FEE16A70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b="1" dirty="0">
              <a:latin typeface="Times New Roman" pitchFamily="18" charset="0"/>
              <a:cs typeface="Times New Roman" pitchFamily="18" charset="0"/>
            </a:rPr>
            <a:t>2029 год 10.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E37F7AB-C8AB-454E-9D1A-2F41D293A1A5}" type="parTrans" cxnId="{09318C04-6DA0-4B3B-A35F-250446579069}">
      <dgm:prSet/>
      <dgm:spPr/>
      <dgm:t>
        <a:bodyPr/>
        <a:lstStyle/>
        <a:p>
          <a:endParaRPr lang="ru-RU"/>
        </a:p>
      </dgm:t>
    </dgm:pt>
    <dgm:pt modelId="{E01AD145-2273-42F5-8260-0C955E098767}" type="sibTrans" cxnId="{09318C04-6DA0-4B3B-A35F-250446579069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273" custLinFactNeighborY="2857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31319">
        <dgm:presLayoutVars>
          <dgm:bulletEnabled val="1"/>
        </dgm:presLayoutVars>
      </dgm:prSet>
      <dgm:spPr/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27747">
        <dgm:presLayoutVars>
          <dgm:bulletEnabled val="1"/>
        </dgm:presLayoutVars>
      </dgm:prSet>
      <dgm:spPr/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27747" custLinFactNeighborX="1813" custLinFactNeighborY="-20768">
        <dgm:presLayoutVars>
          <dgm:bulletEnabled val="1"/>
        </dgm:presLayoutVars>
      </dgm:prSet>
      <dgm:spPr/>
    </dgm:pt>
    <dgm:pt modelId="{28246DCA-8437-4F3C-A0D5-4BACDBB8AB8F}" type="pres">
      <dgm:prSet presAssocID="{B48AD8FB-E4AB-48F4-A752-D82CCB6634F8}" presName="aSpace" presStyleCnt="0"/>
      <dgm:spPr/>
    </dgm:pt>
    <dgm:pt modelId="{AB2C92B5-9C77-4F1F-AEF2-D2C3F8D39858}" type="pres">
      <dgm:prSet presAssocID="{AD781F74-1D7F-4BA9-8CE2-7F55FEE16A70}" presName="aNode" presStyleLbl="fgAcc1" presStyleIdx="3" presStyleCnt="4" custScaleX="127747" custLinFactNeighborX="1813" custLinFactNeighborY="-20768">
        <dgm:presLayoutVars>
          <dgm:bulletEnabled val="1"/>
        </dgm:presLayoutVars>
      </dgm:prSet>
      <dgm:spPr/>
    </dgm:pt>
    <dgm:pt modelId="{A1333CA7-2D87-4794-8018-37395A77B5AA}" type="pres">
      <dgm:prSet presAssocID="{AD781F74-1D7F-4BA9-8CE2-7F55FEE16A70}" presName="aSpace" presStyleCnt="0"/>
      <dgm:spPr/>
    </dgm:pt>
  </dgm:ptLst>
  <dgm:cxnLst>
    <dgm:cxn modelId="{09318C04-6DA0-4B3B-A35F-250446579069}" srcId="{14B45953-FDA0-4AF6-B1D6-78700A15E015}" destId="{AD781F74-1D7F-4BA9-8CE2-7F55FEE16A70}" srcOrd="3" destOrd="0" parTransId="{8E37F7AB-C8AB-454E-9D1A-2F41D293A1A5}" sibTransId="{E01AD145-2273-42F5-8260-0C955E098767}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66361F51-23ED-4AFD-83B1-0853AEFA9AE8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BAAC4891-FC0E-4941-921A-74B8AC60A88C}" type="presOf" srcId="{A9A1123D-4872-4E6E-A9BD-A5B92F3A5CA9}" destId="{B4429D22-0500-42FA-9000-D9E17D3537C1}" srcOrd="0" destOrd="0" presId="urn:microsoft.com/office/officeart/2005/8/layout/pyramid2"/>
    <dgm:cxn modelId="{B52E17A0-D8DA-4960-B589-29252ED2FF63}" type="presOf" srcId="{B48AD8FB-E4AB-48F4-A752-D82CCB6634F8}" destId="{831CC9CD-433E-4936-B4D5-991E64FFFEEC}" srcOrd="0" destOrd="0" presId="urn:microsoft.com/office/officeart/2005/8/layout/pyramid2"/>
    <dgm:cxn modelId="{6AACD4EB-16C8-48D5-8ABB-BF596C80321A}" type="presOf" srcId="{AD781F74-1D7F-4BA9-8CE2-7F55FEE16A70}" destId="{AB2C92B5-9C77-4F1F-AEF2-D2C3F8D39858}" srcOrd="0" destOrd="0" presId="urn:microsoft.com/office/officeart/2005/8/layout/pyramid2"/>
    <dgm:cxn modelId="{8506F3F5-5FF4-421C-8494-4A2678F47380}" type="presOf" srcId="{390E4B67-35DA-4271-A37D-400B32D75263}" destId="{4B1831F8-D077-40E2-AA43-4E3D4067F89F}" srcOrd="0" destOrd="0" presId="urn:microsoft.com/office/officeart/2005/8/layout/pyramid2"/>
    <dgm:cxn modelId="{4D394A4E-56E3-4741-BF47-0F1323F73078}" type="presParOf" srcId="{C7CBC296-D76B-47EA-AFBA-F5BD5F4124DB}" destId="{84872534-8612-4087-A06F-DB9304776EAA}" srcOrd="0" destOrd="0" presId="urn:microsoft.com/office/officeart/2005/8/layout/pyramid2"/>
    <dgm:cxn modelId="{B5D74615-26B7-4EF4-9E27-0E5A2D7770C5}" type="presParOf" srcId="{C7CBC296-D76B-47EA-AFBA-F5BD5F4124DB}" destId="{E063AA2C-4510-439F-A4B1-DFD86845EA46}" srcOrd="1" destOrd="0" presId="urn:microsoft.com/office/officeart/2005/8/layout/pyramid2"/>
    <dgm:cxn modelId="{012ED4B8-BD0E-42AC-97E6-0B723D073D8D}" type="presParOf" srcId="{E063AA2C-4510-439F-A4B1-DFD86845EA46}" destId="{4B1831F8-D077-40E2-AA43-4E3D4067F89F}" srcOrd="0" destOrd="0" presId="urn:microsoft.com/office/officeart/2005/8/layout/pyramid2"/>
    <dgm:cxn modelId="{76613759-1692-45C3-B567-71ECF5DBE8A3}" type="presParOf" srcId="{E063AA2C-4510-439F-A4B1-DFD86845EA46}" destId="{21CE8410-2A23-4F8E-91F6-C96F99CAD248}" srcOrd="1" destOrd="0" presId="urn:microsoft.com/office/officeart/2005/8/layout/pyramid2"/>
    <dgm:cxn modelId="{E715F3AD-B628-4D01-A485-3479904F4AF3}" type="presParOf" srcId="{E063AA2C-4510-439F-A4B1-DFD86845EA46}" destId="{B4429D22-0500-42FA-9000-D9E17D3537C1}" srcOrd="2" destOrd="0" presId="urn:microsoft.com/office/officeart/2005/8/layout/pyramid2"/>
    <dgm:cxn modelId="{7E0FE8A9-9730-4E59-BA9D-1CF5D81EB874}" type="presParOf" srcId="{E063AA2C-4510-439F-A4B1-DFD86845EA46}" destId="{41CFDB00-BDD8-41AE-A9FC-32F37D4E119B}" srcOrd="3" destOrd="0" presId="urn:microsoft.com/office/officeart/2005/8/layout/pyramid2"/>
    <dgm:cxn modelId="{77FF4391-5F4C-4079-A14C-B115E4F2E4B8}" type="presParOf" srcId="{E063AA2C-4510-439F-A4B1-DFD86845EA46}" destId="{831CC9CD-433E-4936-B4D5-991E64FFFEEC}" srcOrd="4" destOrd="0" presId="urn:microsoft.com/office/officeart/2005/8/layout/pyramid2"/>
    <dgm:cxn modelId="{8463DA0D-D44A-4D08-8855-7E9BCB1374BC}" type="presParOf" srcId="{E063AA2C-4510-439F-A4B1-DFD86845EA46}" destId="{28246DCA-8437-4F3C-A0D5-4BACDBB8AB8F}" srcOrd="5" destOrd="0" presId="urn:microsoft.com/office/officeart/2005/8/layout/pyramid2"/>
    <dgm:cxn modelId="{AEF0C3C9-EAF1-40D3-A94A-B489AA6F8EE6}" type="presParOf" srcId="{E063AA2C-4510-439F-A4B1-DFD86845EA46}" destId="{AB2C92B5-9C77-4F1F-AEF2-D2C3F8D39858}" srcOrd="6" destOrd="0" presId="urn:microsoft.com/office/officeart/2005/8/layout/pyramid2"/>
    <dgm:cxn modelId="{0A41B1D9-0184-4D29-A817-C16BA72EDE04}" type="presParOf" srcId="{E063AA2C-4510-439F-A4B1-DFD86845EA46}" destId="{A1333CA7-2D87-4794-8018-37395A77B5AA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071574" y="705804"/>
          <a:ext cx="2151244" cy="5857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85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00169" y="734399"/>
        <a:ext cx="2094054" cy="528578"/>
      </dsp:txXfrm>
    </dsp:sp>
    <dsp:sp modelId="{B4429D22-0500-42FA-9000-D9E17D3537C1}">
      <dsp:nvSpPr>
        <dsp:cNvPr id="0" name=""/>
        <dsp:cNvSpPr/>
      </dsp:nvSpPr>
      <dsp:spPr>
        <a:xfrm>
          <a:off x="1071574" y="1337074"/>
          <a:ext cx="2092728" cy="5857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86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00169" y="1365669"/>
        <a:ext cx="2035538" cy="528578"/>
      </dsp:txXfrm>
    </dsp:sp>
    <dsp:sp modelId="{831CC9CD-433E-4936-B4D5-991E64FFFEEC}">
      <dsp:nvSpPr>
        <dsp:cNvPr id="0" name=""/>
        <dsp:cNvSpPr/>
      </dsp:nvSpPr>
      <dsp:spPr>
        <a:xfrm>
          <a:off x="1071574" y="1897549"/>
          <a:ext cx="2092728" cy="62273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8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01973" y="1927948"/>
        <a:ext cx="2031930" cy="5619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36429" y="0"/>
          <a:ext cx="2786082" cy="278608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357329" y="71438"/>
          <a:ext cx="2378125" cy="495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6 </a:t>
          </a: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год – 18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81502" y="95611"/>
        <a:ext cx="2329779" cy="446836"/>
      </dsp:txXfrm>
    </dsp:sp>
    <dsp:sp modelId="{B4429D22-0500-42FA-9000-D9E17D3537C1}">
      <dsp:nvSpPr>
        <dsp:cNvPr id="0" name=""/>
        <dsp:cNvSpPr/>
      </dsp:nvSpPr>
      <dsp:spPr>
        <a:xfrm>
          <a:off x="1357329" y="642943"/>
          <a:ext cx="2313438" cy="495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7</a:t>
          </a: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 год – 18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81502" y="667116"/>
        <a:ext cx="2265092" cy="446836"/>
      </dsp:txXfrm>
    </dsp:sp>
    <dsp:sp modelId="{831CC9CD-433E-4936-B4D5-991E64FFFEEC}">
      <dsp:nvSpPr>
        <dsp:cNvPr id="0" name=""/>
        <dsp:cNvSpPr/>
      </dsp:nvSpPr>
      <dsp:spPr>
        <a:xfrm>
          <a:off x="1357329" y="1143008"/>
          <a:ext cx="2313438" cy="495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8 </a:t>
          </a: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год – 18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81502" y="1167181"/>
        <a:ext cx="2265092" cy="446836"/>
      </dsp:txXfrm>
    </dsp:sp>
    <dsp:sp modelId="{49A674A8-3EA8-4611-B59C-3CE1639455B8}">
      <dsp:nvSpPr>
        <dsp:cNvPr id="0" name=""/>
        <dsp:cNvSpPr/>
      </dsp:nvSpPr>
      <dsp:spPr>
        <a:xfrm>
          <a:off x="1285887" y="1785948"/>
          <a:ext cx="2378125" cy="49518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18 ед.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10060" y="1810121"/>
        <a:ext cx="2329779" cy="4468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97837" y="0"/>
          <a:ext cx="2947656" cy="294765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541776" y="911666"/>
          <a:ext cx="2348929" cy="441406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22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63324" y="933214"/>
        <a:ext cx="2305833" cy="398310"/>
      </dsp:txXfrm>
    </dsp:sp>
    <dsp:sp modelId="{B4429D22-0500-42FA-9000-D9E17D3537C1}">
      <dsp:nvSpPr>
        <dsp:cNvPr id="0" name=""/>
        <dsp:cNvSpPr/>
      </dsp:nvSpPr>
      <dsp:spPr>
        <a:xfrm>
          <a:off x="1512174" y="1403016"/>
          <a:ext cx="2240638" cy="495689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 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– 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24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36372" y="1427214"/>
        <a:ext cx="2192242" cy="447293"/>
      </dsp:txXfrm>
    </dsp:sp>
    <dsp:sp modelId="{831CC9CD-433E-4936-B4D5-991E64FFFEEC}">
      <dsp:nvSpPr>
        <dsp:cNvPr id="0" name=""/>
        <dsp:cNvSpPr/>
      </dsp:nvSpPr>
      <dsp:spPr>
        <a:xfrm>
          <a:off x="1443103" y="1997112"/>
          <a:ext cx="2447602" cy="495689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25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7301" y="2021310"/>
        <a:ext cx="2399206" cy="447293"/>
      </dsp:txXfrm>
    </dsp:sp>
    <dsp:sp modelId="{162D16C2-2DFB-46F0-B2D8-B8BD8A1248D1}">
      <dsp:nvSpPr>
        <dsp:cNvPr id="0" name=""/>
        <dsp:cNvSpPr/>
      </dsp:nvSpPr>
      <dsp:spPr>
        <a:xfrm>
          <a:off x="1461813" y="142876"/>
          <a:ext cx="2360329" cy="6765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</a:t>
          </a: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год – 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21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4841" y="175904"/>
        <a:ext cx="2294273" cy="6105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12834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757911" y="188654"/>
          <a:ext cx="2632738" cy="454831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2026 год – 1311 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0114" y="210857"/>
        <a:ext cx="2588332" cy="410425"/>
      </dsp:txXfrm>
    </dsp:sp>
    <dsp:sp modelId="{B4429D22-0500-42FA-9000-D9E17D3537C1}">
      <dsp:nvSpPr>
        <dsp:cNvPr id="0" name=""/>
        <dsp:cNvSpPr/>
      </dsp:nvSpPr>
      <dsp:spPr>
        <a:xfrm>
          <a:off x="753177" y="688723"/>
          <a:ext cx="2541590" cy="423325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2027 год –1311 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3842" y="709388"/>
        <a:ext cx="2500260" cy="381995"/>
      </dsp:txXfrm>
    </dsp:sp>
    <dsp:sp modelId="{831CC9CD-433E-4936-B4D5-991E64FFFEEC}">
      <dsp:nvSpPr>
        <dsp:cNvPr id="0" name=""/>
        <dsp:cNvSpPr/>
      </dsp:nvSpPr>
      <dsp:spPr>
        <a:xfrm>
          <a:off x="795270" y="1188788"/>
          <a:ext cx="2356623" cy="454831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2028 год – 1311 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7473" y="1210991"/>
        <a:ext cx="2312217" cy="410425"/>
      </dsp:txXfrm>
    </dsp:sp>
    <dsp:sp modelId="{6CD7CF55-55C9-4218-9274-CB8E005C2712}">
      <dsp:nvSpPr>
        <dsp:cNvPr id="0" name=""/>
        <dsp:cNvSpPr/>
      </dsp:nvSpPr>
      <dsp:spPr>
        <a:xfrm>
          <a:off x="785818" y="1688853"/>
          <a:ext cx="2291194" cy="454831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>
              <a:latin typeface="Times New Roman" pitchFamily="18" charset="0"/>
              <a:cs typeface="Times New Roman" pitchFamily="18" charset="0"/>
            </a:rPr>
            <a:t>2029 год – 1311 шт.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8021" y="1711056"/>
        <a:ext cx="2246788" cy="4104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10962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19712" y="104621"/>
          <a:ext cx="2151244" cy="5601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16,0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47056" y="131965"/>
        <a:ext cx="2096556" cy="505452"/>
      </dsp:txXfrm>
    </dsp:sp>
    <dsp:sp modelId="{B4429D22-0500-42FA-9000-D9E17D3537C1}">
      <dsp:nvSpPr>
        <dsp:cNvPr id="0" name=""/>
        <dsp:cNvSpPr/>
      </dsp:nvSpPr>
      <dsp:spPr>
        <a:xfrm>
          <a:off x="1398629" y="821709"/>
          <a:ext cx="2083751" cy="37436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16,8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16904" y="839984"/>
        <a:ext cx="2047201" cy="337811"/>
      </dsp:txXfrm>
    </dsp:sp>
    <dsp:sp modelId="{831CC9CD-433E-4936-B4D5-991E64FFFEEC}">
      <dsp:nvSpPr>
        <dsp:cNvPr id="0" name=""/>
        <dsp:cNvSpPr/>
      </dsp:nvSpPr>
      <dsp:spPr>
        <a:xfrm>
          <a:off x="1327188" y="1295480"/>
          <a:ext cx="2235610" cy="4236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17,6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47867" y="1316159"/>
        <a:ext cx="2194252" cy="382263"/>
      </dsp:txXfrm>
    </dsp:sp>
    <dsp:sp modelId="{3D454201-53C8-425A-9952-CAF678248841}">
      <dsp:nvSpPr>
        <dsp:cNvPr id="0" name=""/>
        <dsp:cNvSpPr/>
      </dsp:nvSpPr>
      <dsp:spPr>
        <a:xfrm>
          <a:off x="1356396" y="1906079"/>
          <a:ext cx="2135026" cy="5420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 год – 18,5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82855" y="1932538"/>
        <a:ext cx="2082108" cy="4890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84601" y="0"/>
          <a:ext cx="2664295" cy="266429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070436" y="299432"/>
          <a:ext cx="2440736" cy="5271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2026 год – 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96172" y="325168"/>
        <a:ext cx="2389264" cy="475726"/>
      </dsp:txXfrm>
    </dsp:sp>
    <dsp:sp modelId="{B4429D22-0500-42FA-9000-D9E17D3537C1}">
      <dsp:nvSpPr>
        <dsp:cNvPr id="0" name=""/>
        <dsp:cNvSpPr/>
      </dsp:nvSpPr>
      <dsp:spPr>
        <a:xfrm>
          <a:off x="1070436" y="870936"/>
          <a:ext cx="2212312" cy="4298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2027год – 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91418" y="891918"/>
        <a:ext cx="2170348" cy="387861"/>
      </dsp:txXfrm>
    </dsp:sp>
    <dsp:sp modelId="{831CC9CD-433E-4936-B4D5-991E64FFFEEC}">
      <dsp:nvSpPr>
        <dsp:cNvPr id="0" name=""/>
        <dsp:cNvSpPr/>
      </dsp:nvSpPr>
      <dsp:spPr>
        <a:xfrm>
          <a:off x="1070436" y="1371002"/>
          <a:ext cx="2212312" cy="4298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2028год – 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91418" y="1391984"/>
        <a:ext cx="2170348" cy="387861"/>
      </dsp:txXfrm>
    </dsp:sp>
    <dsp:sp modelId="{639B7D3B-25BC-4524-BEB9-8C033AF56E52}">
      <dsp:nvSpPr>
        <dsp:cNvPr id="0" name=""/>
        <dsp:cNvSpPr/>
      </dsp:nvSpPr>
      <dsp:spPr>
        <a:xfrm>
          <a:off x="1141872" y="1871067"/>
          <a:ext cx="2440736" cy="5271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200" b="1" kern="1200" dirty="0">
              <a:latin typeface="Times New Roman" pitchFamily="18" charset="0"/>
              <a:cs typeface="Times New Roman" pitchFamily="18" charset="0"/>
            </a:rPr>
            <a:t>2029 год – 3.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67608" y="1896803"/>
        <a:ext cx="2389264" cy="4757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142885" y="0"/>
          <a:ext cx="3000396" cy="300039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357182" y="500064"/>
          <a:ext cx="2561058" cy="5332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10,2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214" y="526096"/>
        <a:ext cx="2508994" cy="481209"/>
      </dsp:txXfrm>
    </dsp:sp>
    <dsp:sp modelId="{B4429D22-0500-42FA-9000-D9E17D3537C1}">
      <dsp:nvSpPr>
        <dsp:cNvPr id="0" name=""/>
        <dsp:cNvSpPr/>
      </dsp:nvSpPr>
      <dsp:spPr>
        <a:xfrm>
          <a:off x="357182" y="1143006"/>
          <a:ext cx="2491395" cy="5332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10,7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214" y="1169038"/>
        <a:ext cx="2439331" cy="481209"/>
      </dsp:txXfrm>
    </dsp:sp>
    <dsp:sp modelId="{831CC9CD-433E-4936-B4D5-991E64FFFEEC}">
      <dsp:nvSpPr>
        <dsp:cNvPr id="0" name=""/>
        <dsp:cNvSpPr/>
      </dsp:nvSpPr>
      <dsp:spPr>
        <a:xfrm>
          <a:off x="357182" y="1790245"/>
          <a:ext cx="2491395" cy="5332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11,3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214" y="1816277"/>
        <a:ext cx="2439331" cy="481209"/>
      </dsp:txXfrm>
    </dsp:sp>
    <dsp:sp modelId="{8806445D-36E3-4D58-B977-BDB0E1132C76}">
      <dsp:nvSpPr>
        <dsp:cNvPr id="0" name=""/>
        <dsp:cNvSpPr/>
      </dsp:nvSpPr>
      <dsp:spPr>
        <a:xfrm>
          <a:off x="357182" y="2428893"/>
          <a:ext cx="2491395" cy="5332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11,8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3214" y="2454925"/>
        <a:ext cx="2439331" cy="4812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928692" y="216481"/>
          <a:ext cx="2151244" cy="52488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2026 год –3.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54315" y="242104"/>
        <a:ext cx="2099998" cy="473641"/>
      </dsp:txXfrm>
    </dsp:sp>
    <dsp:sp modelId="{B4429D22-0500-42FA-9000-D9E17D3537C1}">
      <dsp:nvSpPr>
        <dsp:cNvPr id="0" name=""/>
        <dsp:cNvSpPr/>
      </dsp:nvSpPr>
      <dsp:spPr>
        <a:xfrm>
          <a:off x="928692" y="928692"/>
          <a:ext cx="2092728" cy="4257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2027 год –3.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49477" y="949477"/>
        <a:ext cx="2051158" cy="384219"/>
      </dsp:txXfrm>
    </dsp:sp>
    <dsp:sp modelId="{831CC9CD-433E-4936-B4D5-991E64FFFEEC}">
      <dsp:nvSpPr>
        <dsp:cNvPr id="0" name=""/>
        <dsp:cNvSpPr/>
      </dsp:nvSpPr>
      <dsp:spPr>
        <a:xfrm>
          <a:off x="857250" y="1496436"/>
          <a:ext cx="2092728" cy="4257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2028 год – 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78035" y="1517221"/>
        <a:ext cx="2051158" cy="384219"/>
      </dsp:txXfrm>
    </dsp:sp>
    <dsp:sp modelId="{6DACC4BA-1C01-4A9D-BC0F-5E43534158B2}">
      <dsp:nvSpPr>
        <dsp:cNvPr id="0" name=""/>
        <dsp:cNvSpPr/>
      </dsp:nvSpPr>
      <dsp:spPr>
        <a:xfrm>
          <a:off x="857250" y="1975449"/>
          <a:ext cx="2092728" cy="4257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2029 год – 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78035" y="1996234"/>
        <a:ext cx="2051158" cy="3842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68723" y="0"/>
          <a:ext cx="2520280" cy="252028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500061" y="214314"/>
          <a:ext cx="2151244" cy="44794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1408,9</a:t>
          </a:r>
        </a:p>
      </dsp:txBody>
      <dsp:txXfrm>
        <a:off x="521928" y="236181"/>
        <a:ext cx="2107510" cy="404206"/>
      </dsp:txXfrm>
    </dsp:sp>
    <dsp:sp modelId="{B4429D22-0500-42FA-9000-D9E17D3537C1}">
      <dsp:nvSpPr>
        <dsp:cNvPr id="0" name=""/>
        <dsp:cNvSpPr/>
      </dsp:nvSpPr>
      <dsp:spPr>
        <a:xfrm>
          <a:off x="500061" y="785818"/>
          <a:ext cx="2092728" cy="447940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1479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,3</a:t>
          </a:r>
        </a:p>
      </dsp:txBody>
      <dsp:txXfrm>
        <a:off x="521928" y="807685"/>
        <a:ext cx="2048994" cy="404206"/>
      </dsp:txXfrm>
    </dsp:sp>
    <dsp:sp modelId="{831CC9CD-433E-4936-B4D5-991E64FFFEEC}">
      <dsp:nvSpPr>
        <dsp:cNvPr id="0" name=""/>
        <dsp:cNvSpPr/>
      </dsp:nvSpPr>
      <dsp:spPr>
        <a:xfrm>
          <a:off x="500061" y="1285884"/>
          <a:ext cx="2092728" cy="44794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1553,3</a:t>
          </a:r>
        </a:p>
      </dsp:txBody>
      <dsp:txXfrm>
        <a:off x="521928" y="1307751"/>
        <a:ext cx="2048994" cy="404206"/>
      </dsp:txXfrm>
    </dsp:sp>
    <dsp:sp modelId="{B61B6357-7C2C-4105-9CA3-F54690352139}">
      <dsp:nvSpPr>
        <dsp:cNvPr id="0" name=""/>
        <dsp:cNvSpPr/>
      </dsp:nvSpPr>
      <dsp:spPr>
        <a:xfrm>
          <a:off x="500061" y="1857387"/>
          <a:ext cx="2151244" cy="44794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</a:t>
          </a:r>
          <a:r>
            <a:rPr lang="ru-RU" sz="1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1630,9</a:t>
          </a:r>
        </a:p>
      </dsp:txBody>
      <dsp:txXfrm>
        <a:off x="521928" y="1879254"/>
        <a:ext cx="2107510" cy="4042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54096" y="0"/>
          <a:ext cx="2872910" cy="287291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361555" y="287571"/>
          <a:ext cx="2452239" cy="510614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2026 год – 10.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86481" y="312497"/>
        <a:ext cx="2402387" cy="460762"/>
      </dsp:txXfrm>
    </dsp:sp>
    <dsp:sp modelId="{B4429D22-0500-42FA-9000-D9E17D3537C1}">
      <dsp:nvSpPr>
        <dsp:cNvPr id="0" name=""/>
        <dsp:cNvSpPr/>
      </dsp:nvSpPr>
      <dsp:spPr>
        <a:xfrm>
          <a:off x="1394907" y="862013"/>
          <a:ext cx="2385536" cy="510614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2027 год – 10.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19833" y="886939"/>
        <a:ext cx="2335684" cy="460762"/>
      </dsp:txXfrm>
    </dsp:sp>
    <dsp:sp modelId="{831CC9CD-433E-4936-B4D5-991E64FFFEEC}">
      <dsp:nvSpPr>
        <dsp:cNvPr id="0" name=""/>
        <dsp:cNvSpPr/>
      </dsp:nvSpPr>
      <dsp:spPr>
        <a:xfrm>
          <a:off x="1428762" y="1423199"/>
          <a:ext cx="2385536" cy="510614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2028 год 10.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53688" y="1448125"/>
        <a:ext cx="2335684" cy="460762"/>
      </dsp:txXfrm>
    </dsp:sp>
    <dsp:sp modelId="{AB2C92B5-9C77-4F1F-AEF2-D2C3F8D39858}">
      <dsp:nvSpPr>
        <dsp:cNvPr id="0" name=""/>
        <dsp:cNvSpPr/>
      </dsp:nvSpPr>
      <dsp:spPr>
        <a:xfrm>
          <a:off x="1428762" y="1997641"/>
          <a:ext cx="2385536" cy="510614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200" b="1" kern="1200" dirty="0">
              <a:latin typeface="Times New Roman" pitchFamily="18" charset="0"/>
              <a:cs typeface="Times New Roman" pitchFamily="18" charset="0"/>
            </a:rPr>
            <a:t>2029 год 10.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53688" y="2022567"/>
        <a:ext cx="2335684" cy="4607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68723" y="0"/>
          <a:ext cx="2520280" cy="252028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500061" y="214314"/>
          <a:ext cx="2151244" cy="44794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57</a:t>
          </a:r>
        </a:p>
      </dsp:txBody>
      <dsp:txXfrm>
        <a:off x="521928" y="236181"/>
        <a:ext cx="2107510" cy="404206"/>
      </dsp:txXfrm>
    </dsp:sp>
    <dsp:sp modelId="{B4429D22-0500-42FA-9000-D9E17D3537C1}">
      <dsp:nvSpPr>
        <dsp:cNvPr id="0" name=""/>
        <dsp:cNvSpPr/>
      </dsp:nvSpPr>
      <dsp:spPr>
        <a:xfrm>
          <a:off x="500061" y="785818"/>
          <a:ext cx="2092728" cy="447940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</a:t>
          </a:r>
        </a:p>
      </dsp:txBody>
      <dsp:txXfrm>
        <a:off x="521928" y="807685"/>
        <a:ext cx="2048994" cy="404206"/>
      </dsp:txXfrm>
    </dsp:sp>
    <dsp:sp modelId="{831CC9CD-433E-4936-B4D5-991E64FFFEEC}">
      <dsp:nvSpPr>
        <dsp:cNvPr id="0" name=""/>
        <dsp:cNvSpPr/>
      </dsp:nvSpPr>
      <dsp:spPr>
        <a:xfrm>
          <a:off x="500061" y="1285884"/>
          <a:ext cx="2092728" cy="44794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</a:t>
          </a:r>
        </a:p>
      </dsp:txBody>
      <dsp:txXfrm>
        <a:off x="521928" y="1307751"/>
        <a:ext cx="2048994" cy="404206"/>
      </dsp:txXfrm>
    </dsp:sp>
    <dsp:sp modelId="{B61B6357-7C2C-4105-9CA3-F54690352139}">
      <dsp:nvSpPr>
        <dsp:cNvPr id="0" name=""/>
        <dsp:cNvSpPr/>
      </dsp:nvSpPr>
      <dsp:spPr>
        <a:xfrm>
          <a:off x="500061" y="1857387"/>
          <a:ext cx="2151244" cy="44794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9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</a:t>
          </a:r>
          <a:r>
            <a:rPr lang="ru-RU" sz="19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</a:t>
          </a:r>
        </a:p>
      </dsp:txBody>
      <dsp:txXfrm>
        <a:off x="521928" y="1879254"/>
        <a:ext cx="2107510" cy="4042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54096" y="0"/>
          <a:ext cx="2872910" cy="287291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361555" y="287571"/>
          <a:ext cx="2452239" cy="510614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2026 год – 1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86481" y="312497"/>
        <a:ext cx="2402387" cy="460762"/>
      </dsp:txXfrm>
    </dsp:sp>
    <dsp:sp modelId="{B4429D22-0500-42FA-9000-D9E17D3537C1}">
      <dsp:nvSpPr>
        <dsp:cNvPr id="0" name=""/>
        <dsp:cNvSpPr/>
      </dsp:nvSpPr>
      <dsp:spPr>
        <a:xfrm>
          <a:off x="1394907" y="862013"/>
          <a:ext cx="2385536" cy="510614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2027 год – 1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19833" y="886939"/>
        <a:ext cx="2335684" cy="460762"/>
      </dsp:txXfrm>
    </dsp:sp>
    <dsp:sp modelId="{831CC9CD-433E-4936-B4D5-991E64FFFEEC}">
      <dsp:nvSpPr>
        <dsp:cNvPr id="0" name=""/>
        <dsp:cNvSpPr/>
      </dsp:nvSpPr>
      <dsp:spPr>
        <a:xfrm>
          <a:off x="1504597" y="1423199"/>
          <a:ext cx="2385536" cy="510614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2028 год 1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29523" y="1448125"/>
        <a:ext cx="2335684" cy="460762"/>
      </dsp:txXfrm>
    </dsp:sp>
    <dsp:sp modelId="{AB2C92B5-9C77-4F1F-AEF2-D2C3F8D39858}">
      <dsp:nvSpPr>
        <dsp:cNvPr id="0" name=""/>
        <dsp:cNvSpPr/>
      </dsp:nvSpPr>
      <dsp:spPr>
        <a:xfrm>
          <a:off x="1428762" y="1997641"/>
          <a:ext cx="2385536" cy="510614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200" b="1" kern="1200" dirty="0">
              <a:latin typeface="Times New Roman" pitchFamily="18" charset="0"/>
              <a:cs typeface="Times New Roman" pitchFamily="18" charset="0"/>
            </a:rPr>
            <a:t>2029 год 1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53688" y="2022567"/>
        <a:ext cx="2335684" cy="4607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68723" y="0"/>
          <a:ext cx="2520280" cy="252028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500061" y="214314"/>
          <a:ext cx="2151244" cy="44794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660,1</a:t>
          </a:r>
        </a:p>
      </dsp:txBody>
      <dsp:txXfrm>
        <a:off x="521928" y="236181"/>
        <a:ext cx="2107510" cy="404206"/>
      </dsp:txXfrm>
    </dsp:sp>
    <dsp:sp modelId="{B4429D22-0500-42FA-9000-D9E17D3537C1}">
      <dsp:nvSpPr>
        <dsp:cNvPr id="0" name=""/>
        <dsp:cNvSpPr/>
      </dsp:nvSpPr>
      <dsp:spPr>
        <a:xfrm>
          <a:off x="500061" y="785818"/>
          <a:ext cx="2092728" cy="447940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693,1</a:t>
          </a:r>
        </a:p>
      </dsp:txBody>
      <dsp:txXfrm>
        <a:off x="521928" y="807685"/>
        <a:ext cx="2048994" cy="404206"/>
      </dsp:txXfrm>
    </dsp:sp>
    <dsp:sp modelId="{831CC9CD-433E-4936-B4D5-991E64FFFEEC}">
      <dsp:nvSpPr>
        <dsp:cNvPr id="0" name=""/>
        <dsp:cNvSpPr/>
      </dsp:nvSpPr>
      <dsp:spPr>
        <a:xfrm>
          <a:off x="500061" y="1285884"/>
          <a:ext cx="2092728" cy="447940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</a:t>
          </a: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727,7</a:t>
          </a:r>
        </a:p>
      </dsp:txBody>
      <dsp:txXfrm>
        <a:off x="521928" y="1307751"/>
        <a:ext cx="2048994" cy="404206"/>
      </dsp:txXfrm>
    </dsp:sp>
    <dsp:sp modelId="{B61B6357-7C2C-4105-9CA3-F54690352139}">
      <dsp:nvSpPr>
        <dsp:cNvPr id="0" name=""/>
        <dsp:cNvSpPr/>
      </dsp:nvSpPr>
      <dsp:spPr>
        <a:xfrm>
          <a:off x="500061" y="1857387"/>
          <a:ext cx="2151244" cy="44794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9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2029 год – 764,1</a:t>
          </a:r>
          <a:endParaRPr lang="ru-RU" sz="19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21928" y="1879254"/>
        <a:ext cx="2107510" cy="40420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54096" y="0"/>
          <a:ext cx="2872910" cy="287291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361555" y="287571"/>
          <a:ext cx="2452239" cy="510614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2026 год – 10.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86481" y="312497"/>
        <a:ext cx="2402387" cy="460762"/>
      </dsp:txXfrm>
    </dsp:sp>
    <dsp:sp modelId="{B4429D22-0500-42FA-9000-D9E17D3537C1}">
      <dsp:nvSpPr>
        <dsp:cNvPr id="0" name=""/>
        <dsp:cNvSpPr/>
      </dsp:nvSpPr>
      <dsp:spPr>
        <a:xfrm>
          <a:off x="1394907" y="862013"/>
          <a:ext cx="2385536" cy="510614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2027 год – 10.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19833" y="886939"/>
        <a:ext cx="2335684" cy="460762"/>
      </dsp:txXfrm>
    </dsp:sp>
    <dsp:sp modelId="{831CC9CD-433E-4936-B4D5-991E64FFFEEC}">
      <dsp:nvSpPr>
        <dsp:cNvPr id="0" name=""/>
        <dsp:cNvSpPr/>
      </dsp:nvSpPr>
      <dsp:spPr>
        <a:xfrm>
          <a:off x="1428762" y="1423199"/>
          <a:ext cx="2385536" cy="510614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2028 год 10.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53688" y="1448125"/>
        <a:ext cx="2335684" cy="460762"/>
      </dsp:txXfrm>
    </dsp:sp>
    <dsp:sp modelId="{AB2C92B5-9C77-4F1F-AEF2-D2C3F8D39858}">
      <dsp:nvSpPr>
        <dsp:cNvPr id="0" name=""/>
        <dsp:cNvSpPr/>
      </dsp:nvSpPr>
      <dsp:spPr>
        <a:xfrm>
          <a:off x="1428762" y="1997641"/>
          <a:ext cx="2385536" cy="510614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200" b="1" kern="1200" dirty="0">
              <a:latin typeface="Times New Roman" pitchFamily="18" charset="0"/>
              <a:cs typeface="Times New Roman" pitchFamily="18" charset="0"/>
            </a:rPr>
            <a:t>2029 год 10.</a:t>
          </a:r>
          <a:endParaRPr lang="ru-RU" sz="2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53688" y="2022567"/>
        <a:ext cx="2335684" cy="460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BF668-B20E-4F9A-875E-144A291C09A8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E10E8-1F76-4338-960A-79DB6CF65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185" y="930275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2147888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1486D-31DA-4DD0-B651-131688A10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026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775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116632"/>
            <a:ext cx="9073008" cy="181588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Гражданский бюджет</a:t>
            </a:r>
          </a:p>
          <a:p>
            <a:pPr algn="ctr"/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u="sng" dirty="0">
                <a:latin typeface="Times New Roman" pitchFamily="18" charset="0"/>
                <a:cs typeface="Times New Roman" pitchFamily="18" charset="0"/>
              </a:rPr>
              <a:t>Аппарат акима Иргелинского сельского округа Карасайского района </a:t>
            </a:r>
          </a:p>
          <a:p>
            <a:pPr algn="ctr"/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на 2026-2028 годы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65912"/>
            <a:ext cx="1407756" cy="158417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14" name="Скругленная прямоугольная выноска 13"/>
          <p:cNvSpPr/>
          <p:nvPr/>
        </p:nvSpPr>
        <p:spPr>
          <a:xfrm>
            <a:off x="107505" y="3689649"/>
            <a:ext cx="4680519" cy="1971599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kk-KZ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округа утвержден решением Карасайского районного маслихата от 29 декабря 2025 года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49-3 «О бюджете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Карасайского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на 2026-2028 годы»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программы утверждены распоряжением о внесение изменений и дополнений в распоряжение   акима Иргелинского сельского округа Карасайского района от  31 декабря 2025 года № 215 ӨНҚ. 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04256" cy="2122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160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410" y="19290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посетители сайта!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298851" y="1196753"/>
            <a:ext cx="8508022" cy="5177432"/>
          </a:xfrm>
        </p:spPr>
        <p:txBody>
          <a:bodyPr>
            <a:normAutofit fontScale="25000" lnSpcReduction="20000"/>
          </a:bodyPr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представлен гражданский бюджет на 2026-2028 годы, который содержит информацию об основных показателях бюджета </a:t>
            </a:r>
            <a:r>
              <a:rPr lang="ru-RU" alt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Иргелинского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округа </a:t>
            </a:r>
            <a:r>
              <a:rPr lang="ru-RU" alt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Карасайского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Алматинской области, параметрах его формирования и направлениях расходования бюджетных средств.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	Данный документ включает следующие разделы: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основные понятия, минимальные расчеты;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основные показатели социально-экономического развития области;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поступления и расходы бюджета области.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Бюджет округа  на 2026-2028  утвержден решением </a:t>
            </a:r>
            <a:r>
              <a:rPr lang="ru-RU" alt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Карасайского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районного  маслихата от </a:t>
            </a:r>
            <a:r>
              <a:rPr lang="kk-KZ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декабря 2024 года № 49-3</a:t>
            </a:r>
            <a:r>
              <a:rPr lang="ru-RU" altLang="ru-RU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ru-RU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kk-KZ" altLang="ru-RU" sz="7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kk-KZ" altLang="ru-RU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kk-KZ" altLang="ru-RU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 бюджета </a:t>
            </a:r>
            <a:r>
              <a:rPr lang="kk-KZ" altLang="ru-RU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kk-KZ" altLang="ru-RU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 бюджета </a:t>
            </a:r>
            <a:r>
              <a:rPr lang="kk-KZ" altLang="ru-RU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kk-KZ" altLang="ru-RU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 бюджета </a:t>
            </a:r>
            <a:r>
              <a:rPr lang="kk-KZ" altLang="ru-RU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altLang="ru-RU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бюджета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altLang="ru-RU" sz="7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бюджета </a:t>
            </a:r>
            <a:r>
              <a:rPr lang="ru-RU" alt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№;</a:t>
            </a:r>
            <a:endParaRPr lang="ru-RU" altLang="ru-RU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br>
              <a:rPr lang="ru-RU" alt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472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67502" y="1737597"/>
            <a:ext cx="436160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Гражданским бюджетом является информация, раскрывающая основные положения республиканского и местных бюджетов, публикуемая в средствах массовой информации в доступной для общественности форме.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Порядок составления и представления гражданского бюджета на стадиях бюджетного планирования и исполнения бюджетов определяется центральным уполномоченным органом по бюджетному планированию.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993279" y="191865"/>
            <a:ext cx="8046426" cy="630906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РЕСПУБЛИКИ КАЗАХСТАН </a:t>
            </a:r>
            <a:b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4 декабря 2008 года №95-</a:t>
            </a:r>
            <a:r>
              <a:rPr lang="en-US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86127" y="1087399"/>
            <a:ext cx="4971746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Статья 67-1. Гражданский бюджет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64A4E6-22EB-4F0F-A63F-A74D0A1703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6"/>
          <a:stretch/>
        </p:blipFill>
        <p:spPr>
          <a:xfrm>
            <a:off x="164859" y="2132856"/>
            <a:ext cx="4430589" cy="393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04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916209" y="188640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7" y="962025"/>
            <a:ext cx="3859892" cy="58658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4"/>
          <a:stretch/>
        </p:blipFill>
        <p:spPr>
          <a:xfrm>
            <a:off x="4718545" y="947308"/>
            <a:ext cx="4121073" cy="58626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98065" y="1014636"/>
            <a:ext cx="1982808" cy="97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5629" y="1160538"/>
            <a:ext cx="2459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Бюджет</a:t>
            </a:r>
            <a:r>
              <a:rPr lang="ru-RU" sz="1200" dirty="0"/>
              <a:t> - централизованный денежный фонд государства,</a:t>
            </a:r>
          </a:p>
          <a:p>
            <a:r>
              <a:rPr lang="ru-RU" sz="1200" dirty="0"/>
              <a:t>предназначенный для финансового обеспечения реализации его задач</a:t>
            </a:r>
          </a:p>
          <a:p>
            <a:r>
              <a:rPr lang="ru-RU" sz="1200" dirty="0"/>
              <a:t>и функций.</a:t>
            </a:r>
          </a:p>
        </p:txBody>
      </p:sp>
    </p:spTree>
    <p:extLst>
      <p:ext uri="{BB962C8B-B14F-4D97-AF65-F5344CB8AC3E}">
        <p14:creationId xmlns:p14="http://schemas.microsoft.com/office/powerpoint/2010/main" val="377282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09055" y="19186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83" y="1107610"/>
            <a:ext cx="3681158" cy="54916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407" y="1081478"/>
            <a:ext cx="3788729" cy="551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9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96" y="1083821"/>
            <a:ext cx="3988135" cy="57229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531" y="1076440"/>
            <a:ext cx="4122293" cy="261103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09055" y="19186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826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27430" y="-40197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kk-KZ" sz="22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БЮДЖЕТОВ РЕСПУБЛИКИ КАЗАХСТАН</a:t>
            </a:r>
            <a:endParaRPr lang="ru-RU" sz="22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4" y="1320035"/>
            <a:ext cx="8833644" cy="5229485"/>
          </a:xfrm>
        </p:spPr>
      </p:pic>
    </p:spTree>
    <p:extLst>
      <p:ext uri="{BB962C8B-B14F-4D97-AF65-F5344CB8AC3E}">
        <p14:creationId xmlns:p14="http://schemas.microsoft.com/office/powerpoint/2010/main" val="352056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09055" y="19186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66" y="1043968"/>
            <a:ext cx="6637991" cy="567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81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09055" y="19186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196" y="1046770"/>
            <a:ext cx="6837850" cy="573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66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09055" y="19186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четвертого уровня бюджета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7" y="1484784"/>
            <a:ext cx="8195937" cy="470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6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09055" y="19186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бюджетов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360" y="1143748"/>
            <a:ext cx="6227742" cy="535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4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09055" y="191865"/>
            <a:ext cx="8046426" cy="630906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Уточнения бюджетов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83" y="1205218"/>
            <a:ext cx="8228572" cy="4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/>
          <a:stretch/>
        </p:blipFill>
        <p:spPr>
          <a:xfrm>
            <a:off x="517396" y="1124744"/>
            <a:ext cx="8242146" cy="5490792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51385" y="-51857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kk-KZ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МЕСТНОГО БЮДЖЕТА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906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0"/>
            <a:ext cx="8015485" cy="609746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kk-KZ" sz="20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Иргелинского сельского округа Карасайского  района Алматинской области на 202</a:t>
            </a:r>
            <a:r>
              <a:rPr lang="en-US" sz="20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0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20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годы</a:t>
            </a:r>
            <a:endParaRPr lang="ru-RU" sz="20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64439" name="Group 11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18412773"/>
              </p:ext>
            </p:extLst>
          </p:nvPr>
        </p:nvGraphicFramePr>
        <p:xfrm>
          <a:off x="251520" y="1165225"/>
          <a:ext cx="8707109" cy="5999370"/>
        </p:xfrm>
        <a:graphic>
          <a:graphicData uri="http://schemas.openxmlformats.org/drawingml/2006/table">
            <a:tbl>
              <a:tblPr/>
              <a:tblGrid>
                <a:gridCol w="4463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16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факт</a:t>
                      </a:r>
                    </a:p>
                  </a:txBody>
                  <a:tcPr marL="84406" marR="84406" marT="45706" marB="4570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- поступлений: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2209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2319,9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2435,9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2557,7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3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1746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2319,9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2435,9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2557,7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трансферты 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945,0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992,2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1041,8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7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Расходы– всего</a:t>
                      </a:r>
                      <a:endParaRPr lang="ru-RU" sz="18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145,4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Из них-основные сферы: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18" marB="4571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2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услуги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83,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,1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01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01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7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6" marR="84406" marT="45706" marB="45706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34" marR="7034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2389" name="Text Box 102"/>
          <p:cNvSpPr txBox="1">
            <a:spLocks noChangeArrowheads="1"/>
          </p:cNvSpPr>
          <p:nvPr/>
        </p:nvSpPr>
        <p:spPr bwMode="auto">
          <a:xfrm>
            <a:off x="7681156" y="904813"/>
            <a:ext cx="1528396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kk-KZ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68" y="-58214"/>
            <a:ext cx="9226175" cy="1143000"/>
          </a:xfrm>
        </p:spPr>
        <p:txBody>
          <a:bodyPr>
            <a:normAutofit/>
          </a:bodyPr>
          <a:lstStyle/>
          <a:p>
            <a:pPr algn="ctr"/>
            <a: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бюджета Иргелинского сельского окгуга </a:t>
            </a:r>
            <a:b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 области на 202</a:t>
            </a:r>
            <a:r>
              <a:rPr lang="en-US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310560621"/>
              </p:ext>
            </p:extLst>
          </p:nvPr>
        </p:nvGraphicFramePr>
        <p:xfrm>
          <a:off x="428596" y="1214422"/>
          <a:ext cx="8286808" cy="3628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7926">
                  <a:extLst>
                    <a:ext uri="{9D8B030D-6E8A-4147-A177-3AD203B41FA5}">
                      <a16:colId xmlns:a16="http://schemas.microsoft.com/office/drawing/2014/main" val="2293676084"/>
                    </a:ext>
                  </a:extLst>
                </a:gridCol>
                <a:gridCol w="6203895">
                  <a:extLst>
                    <a:ext uri="{9D8B030D-6E8A-4147-A177-3AD203B41FA5}">
                      <a16:colId xmlns:a16="http://schemas.microsoft.com/office/drawing/2014/main" val="105832855"/>
                    </a:ext>
                  </a:extLst>
                </a:gridCol>
                <a:gridCol w="1564987">
                  <a:extLst>
                    <a:ext uri="{9D8B030D-6E8A-4147-A177-3AD203B41FA5}">
                      <a16:colId xmlns:a16="http://schemas.microsoft.com/office/drawing/2014/main" val="915286037"/>
                    </a:ext>
                  </a:extLst>
                </a:gridCol>
              </a:tblGrid>
              <a:tr h="199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171059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2209598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944273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поступления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2209598,00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602782"/>
                  </a:ext>
                </a:extLst>
              </a:tr>
              <a:tr h="13681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трансфертов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9000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70850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2209655,00</a:t>
                      </a: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776013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0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обеспечению деятельности </a:t>
                      </a:r>
                      <a:r>
                        <a:rPr kumimoji="0" lang="ru-RU" sz="10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kumimoji="0" lang="ru-RU" sz="10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города районного значения,села,поселка,сельского округ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83309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54635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 улиц в населенных пунктах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21900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235606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санитарии населенных пунктов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16000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04748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озеленение населенных пунктов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19250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568403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государственного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56901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Обеспечения функционирования автомобильных дорог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398606"/>
                  </a:ext>
                </a:extLst>
              </a:tr>
              <a:tr h="3365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для решения вопросов обустройства населенных пунктов в реализацию мер по содействию экономическому развитию в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рамках государственной программы развитие регионов до 2025 года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398422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</a:t>
                      </a:r>
                      <a:r>
                        <a:rPr lang="ru-RU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изъятия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1408960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558130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не использованных и  недоиспользованных целевых трансфертов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133993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</a:t>
                      </a:r>
                      <a:r>
                        <a:rPr lang="ru-RU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текущие трансферты из нижестоящего органа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660179</a:t>
                      </a:r>
                      <a:r>
                        <a:rPr lang="x-non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779922"/>
                  </a:ext>
                </a:extLst>
              </a:tr>
              <a:tr h="2854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бюджета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x-none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lang="x-none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026559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2209598,00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888872"/>
                  </a:ext>
                </a:extLst>
              </a:tr>
              <a:tr h="176778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2209655,00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338764"/>
                  </a:ext>
                </a:extLst>
              </a:tr>
              <a:tr h="170157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БАЛАНС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329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970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664149"/>
              </p:ext>
            </p:extLst>
          </p:nvPr>
        </p:nvGraphicFramePr>
        <p:xfrm>
          <a:off x="0" y="0"/>
          <a:ext cx="9144000" cy="734596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53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0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6987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u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001</a:t>
                      </a:r>
                      <a:r>
                        <a:rPr lang="ru-RU" sz="2400" b="1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</a:t>
                      </a:r>
                      <a:r>
                        <a:rPr lang="kk-KZ" sz="2400" b="1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обеспечению деятельности акима города районного значения, села, поселка, сельского округа</a:t>
                      </a:r>
                      <a:endParaRPr lang="ru-RU" sz="2400" b="1" u="sng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14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Эффективная   деятельность   аппарата   </a:t>
                      </a:r>
                      <a:r>
                        <a:rPr lang="ru-RU" sz="1800" u="sng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 сельского округа,  повышение  показателей  оценки  качества  работы  специалистов  аппарата </a:t>
                      </a:r>
                      <a:r>
                        <a:rPr lang="ru-RU" sz="1800" u="sng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 аппарата </a:t>
                      </a:r>
                      <a:r>
                        <a:rPr lang="ru-RU" sz="1800" u="sng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штатной численностью 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единицы, 6 единиц работников по договору. Содержание 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2-х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 автотранспорта. Обеспечение обслуживания вычислительной техники. Совершенствование системы управления путем повышения качества, эффективности предоставляемых государственных услуг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рассмотрение обращений граждан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системного и технического обслуживания вычислительной техники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поддержка информационной связи. Обновление и углубление профессиональных знаний и навыков государственных служащих в соответствии с предъявленными квалификационными требованиями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323528" y="1196752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31440"/>
            <a:ext cx="9144000" cy="72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24899730"/>
              </p:ext>
            </p:extLst>
          </p:nvPr>
        </p:nvGraphicFramePr>
        <p:xfrm>
          <a:off x="428596" y="1285860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145226" y="306311"/>
            <a:ext cx="367240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ru-RU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численность работников 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573349927"/>
              </p:ext>
            </p:extLst>
          </p:nvPr>
        </p:nvGraphicFramePr>
        <p:xfrm>
          <a:off x="4857752" y="1428736"/>
          <a:ext cx="3960440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51704"/>
              </p:ext>
            </p:extLst>
          </p:nvPr>
        </p:nvGraphicFramePr>
        <p:xfrm>
          <a:off x="417354" y="4509120"/>
          <a:ext cx="8388448" cy="258991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9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аппарата </a:t>
                      </a:r>
                      <a:r>
                        <a:rPr lang="ru-RU" sz="1800" u="sng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 со штатной численностью 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5 единиц работников по договору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Организационное и правовое обеспечение деятельности аппарата </a:t>
                      </a:r>
                      <a:r>
                        <a:rPr lang="ru-RU" sz="1800" u="sng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ьского округа. 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и качественное выполнение возложенных на аппарат </a:t>
                      </a:r>
                      <a:r>
                        <a:rPr lang="ru-RU" sz="1800" u="sng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функций</a:t>
                      </a:r>
                      <a:endParaRPr lang="ru-RU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-500098" y="-428652"/>
            <a:ext cx="4151508" cy="2453985"/>
            <a:chOff x="-527363" y="-1615137"/>
            <a:chExt cx="4151508" cy="2453985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1468849" y="229704"/>
              <a:ext cx="2151244" cy="596597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ru-RU" sz="2000" b="1" dirty="0"/>
                <a:t>2023год-71,0</a:t>
              </a:r>
            </a:p>
          </p:txBody>
        </p:sp>
        <p:sp>
          <p:nvSpPr>
            <p:cNvPr id="14" name="Скругленный прямоугольник 4"/>
            <p:cNvSpPr/>
            <p:nvPr/>
          </p:nvSpPr>
          <p:spPr>
            <a:xfrm>
              <a:off x="-527363" y="-1615137"/>
              <a:ext cx="2403821" cy="4834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1472901" y="242251"/>
              <a:ext cx="2151244" cy="596597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ru-RU" sz="2000" b="1" dirty="0">
                  <a:latin typeface="Times New Roman" pitchFamily="18" charset="0"/>
                  <a:cs typeface="Times New Roman" pitchFamily="18" charset="0"/>
                </a:rPr>
                <a:t>202</a:t>
              </a: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6</a:t>
              </a:r>
              <a:r>
                <a:rPr lang="ru-RU" sz="2000" b="1" dirty="0"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83</a:t>
              </a:r>
              <a:r>
                <a:rPr lang="ru-RU" sz="2000" b="1" dirty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 sz="2000" b="1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661511"/>
              </p:ext>
            </p:extLst>
          </p:nvPr>
        </p:nvGraphicFramePr>
        <p:xfrm>
          <a:off x="0" y="116632"/>
          <a:ext cx="9144000" cy="416665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51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2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049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1600" b="1" u="non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008 </a:t>
                      </a:r>
                      <a:r>
                        <a:rPr lang="ru-RU" sz="18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kk-KZ" sz="1800" b="1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u="non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kk-KZ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(обоснование) 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Поддерживать надлежащее техническое состояние токоприемников и средств учета электроэнергии, выполнять требования к их техническому состоянию, которые определяются нормативными актами, соблюдать режимы электропотребления.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u="non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043608" y="188640"/>
            <a:ext cx="504056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393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25" y="736598"/>
            <a:ext cx="9144000" cy="5225142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043931945"/>
              </p:ext>
            </p:extLst>
          </p:nvPr>
        </p:nvGraphicFramePr>
        <p:xfrm>
          <a:off x="395536" y="1285860"/>
          <a:ext cx="4105026" cy="294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0"/>
            <a:ext cx="3456384" cy="11310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1400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sz="1400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51712" y="0"/>
            <a:ext cx="2592288" cy="142346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sz="1400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kk-KZ" sz="1400" dirty="0"/>
              <a:t>Подача и содержание линии уличного освещения улиц сельского округа</a:t>
            </a:r>
            <a:endParaRPr lang="ru-RU" sz="1400" dirty="0"/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2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839684664"/>
              </p:ext>
            </p:extLst>
          </p:nvPr>
        </p:nvGraphicFramePr>
        <p:xfrm>
          <a:off x="4857752" y="142873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24428"/>
              </p:ext>
            </p:extLst>
          </p:nvPr>
        </p:nvGraphicFramePr>
        <p:xfrm>
          <a:off x="251520" y="5733256"/>
          <a:ext cx="8693361" cy="112474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20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1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4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 в темное время суток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50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589526"/>
              </p:ext>
            </p:extLst>
          </p:nvPr>
        </p:nvGraphicFramePr>
        <p:xfrm>
          <a:off x="0" y="3573017"/>
          <a:ext cx="9144000" cy="273630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5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532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</a:p>
                    <a:p>
                      <a:pPr algn="ctr"/>
                      <a:r>
                        <a:rPr lang="ru-RU" sz="20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 «</a:t>
                      </a:r>
                      <a:r>
                        <a:rPr lang="kk-KZ" sz="1800" b="1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населенных пунктов</a:t>
                      </a:r>
                      <a:r>
                        <a:rPr lang="ru-RU" sz="20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в населенных пунктах</a:t>
                      </a:r>
                      <a:r>
                        <a:rPr lang="kk-KZ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1" u="non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обеспечения санитарии населенных пунктов.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115616" y="1916832"/>
            <a:ext cx="360040" cy="3240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608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32"/>
            <a:ext cx="9144000" cy="514350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553739703"/>
              </p:ext>
            </p:extLst>
          </p:nvPr>
        </p:nvGraphicFramePr>
        <p:xfrm>
          <a:off x="223324" y="177281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7504" y="0"/>
            <a:ext cx="3672408" cy="15311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548680"/>
            <a:ext cx="3816424" cy="123880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обеспечение санитарии населенных пунктов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870667089"/>
              </p:ext>
            </p:extLst>
          </p:nvPr>
        </p:nvGraphicFramePr>
        <p:xfrm>
          <a:off x="4716016" y="1700808"/>
          <a:ext cx="3960440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819134"/>
              </p:ext>
            </p:extLst>
          </p:nvPr>
        </p:nvGraphicFramePr>
        <p:xfrm>
          <a:off x="107504" y="5013175"/>
          <a:ext cx="8928992" cy="158203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санитарного состояния Иргелинского сельского округа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523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664149"/>
              </p:ext>
            </p:extLst>
          </p:nvPr>
        </p:nvGraphicFramePr>
        <p:xfrm>
          <a:off x="251520" y="233263"/>
          <a:ext cx="8712000" cy="324555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51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0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38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u="sng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 Иргелинского сельского округа.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8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благоустройство и озеленение населенных пунктов.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1428728" y="5714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6542"/>
            <a:ext cx="9144000" cy="60849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37492909"/>
              </p:ext>
            </p:extLst>
          </p:nvPr>
        </p:nvGraphicFramePr>
        <p:xfrm>
          <a:off x="428596" y="1500174"/>
          <a:ext cx="4103316" cy="300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220072" y="692696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количество работ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541288854"/>
              </p:ext>
            </p:extLst>
          </p:nvPr>
        </p:nvGraphicFramePr>
        <p:xfrm>
          <a:off x="4786314" y="185736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51704"/>
              </p:ext>
            </p:extLst>
          </p:nvPr>
        </p:nvGraphicFramePr>
        <p:xfrm>
          <a:off x="417354" y="4509120"/>
          <a:ext cx="8388448" cy="158203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9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внешнего облика Иргелинского сельского округа.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5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664149"/>
              </p:ext>
            </p:extLst>
          </p:nvPr>
        </p:nvGraphicFramePr>
        <p:xfrm>
          <a:off x="251520" y="188641"/>
          <a:ext cx="8712000" cy="278498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576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043</a:t>
                      </a:r>
                      <a:r>
                        <a:rPr lang="ru-RU" sz="1800" b="1" u="non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«Бюджетные изъятия»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помесячное перечисление сумм бюджетных изъятий в районный бюджет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k-K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еречисление утвержденных в бюджете  решением Маслихата Карасайского района и предусмотренных Законом РК «О трансфертах общего характера» сумм бюджетных изъятий в районный бюджет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539552" y="5486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278060014"/>
              </p:ext>
            </p:extLst>
          </p:nvPr>
        </p:nvGraphicFramePr>
        <p:xfrm>
          <a:off x="500034" y="1643050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Количество платежей в районный бюджет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731195310"/>
              </p:ext>
            </p:extLst>
          </p:nvPr>
        </p:nvGraphicFramePr>
        <p:xfrm>
          <a:off x="4786314" y="1484784"/>
          <a:ext cx="4031320" cy="2872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51704"/>
              </p:ext>
            </p:extLst>
          </p:nvPr>
        </p:nvGraphicFramePr>
        <p:xfrm>
          <a:off x="417354" y="4509120"/>
          <a:ext cx="8388448" cy="144462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Подготовленные в установленные сроки платежные документы, а так же перечисления бюджетных средств</a:t>
                      </a:r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5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563320"/>
              </p:ext>
            </p:extLst>
          </p:nvPr>
        </p:nvGraphicFramePr>
        <p:xfrm>
          <a:off x="251520" y="188641"/>
          <a:ext cx="8712000" cy="312655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576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048 «Возврат целевых трансфертов, не использованных (или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использованных не в полном объеме)»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помесячное перечисление сумм бюджетных изъятий в районный бюджет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k-KZ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Расчет суммы бюджетных отчислений, подлежащих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зачислению в районный бюджет, утвержденных в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бюджете решением маслихата </a:t>
                      </a:r>
                      <a:r>
                        <a:rPr lang="ru-RU" sz="1800" u="sng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Карасайского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 и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предусмотренных Законом Республики Казахстан «О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трансфертах общего характера».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539552" y="5486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950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07996412"/>
              </p:ext>
            </p:extLst>
          </p:nvPr>
        </p:nvGraphicFramePr>
        <p:xfrm>
          <a:off x="500034" y="1643050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Количество платежей в районный бюджет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668799329"/>
              </p:ext>
            </p:extLst>
          </p:nvPr>
        </p:nvGraphicFramePr>
        <p:xfrm>
          <a:off x="4786314" y="1484784"/>
          <a:ext cx="4031320" cy="2872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836479"/>
              </p:ext>
            </p:extLst>
          </p:nvPr>
        </p:nvGraphicFramePr>
        <p:xfrm>
          <a:off x="417354" y="4509120"/>
          <a:ext cx="8388448" cy="144462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Платежные документы, подготовленные 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установленный срок, а также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перечисления бюджетных средств</a:t>
                      </a:r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726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5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343700"/>
              </p:ext>
            </p:extLst>
          </p:nvPr>
        </p:nvGraphicFramePr>
        <p:xfrm>
          <a:off x="251520" y="188641"/>
          <a:ext cx="8712000" cy="375139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576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051 – Текущие целевые трансферты из бюджета нижестоящего уровня в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вышестоящего уровня на возмещение расходов, возникших в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результате изменений законодательства</a:t>
                      </a:r>
                      <a:endParaRPr lang="ru-RU" sz="18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Текущие целевые трансферты, предоставляемые из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бюджета нижестоящего уровня в бюджет вышестоящего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уровня для возмещения расходов, обусловленных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изменениями законодательства.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Текущие целевые трансферты, предоставляемые из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нижестоящего уровня в бюджет вышестоящего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уровня для возмещения расходов, обусловленных</a:t>
                      </a:r>
                    </a:p>
                    <a:p>
                      <a:pPr algn="ctr"/>
                      <a:r>
                        <a:rPr lang="ru-RU" sz="18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изменениями законодательства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539552" y="5486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48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64691488"/>
              </p:ext>
            </p:extLst>
          </p:nvPr>
        </p:nvGraphicFramePr>
        <p:xfrm>
          <a:off x="500034" y="1643050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Количество платежей в районный бюджет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4786314" y="1484784"/>
          <a:ext cx="4031320" cy="2872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17354" y="4509120"/>
          <a:ext cx="8388448" cy="144462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u="sng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Подготовленные в установленные сроки платежные документы, а так же перечисления бюджетных средств</a:t>
                      </a:r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8360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51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75608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</a:t>
            </a: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318659"/>
              </p:ext>
            </p:extLst>
          </p:nvPr>
        </p:nvGraphicFramePr>
        <p:xfrm>
          <a:off x="0" y="3343081"/>
          <a:ext cx="9143999" cy="3595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3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0538">
                <a:tc rowSpan="2">
                  <a:txBody>
                    <a:bodyPr/>
                    <a:lstStyle/>
                    <a:p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Минимальные расчетные показатели 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(тенге)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Отчетный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текущего года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Плановый период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8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latin typeface="Times New Roman" pitchFamily="18" charset="0"/>
                          <a:cs typeface="Times New Roman" pitchFamily="18" charset="0"/>
                        </a:rPr>
                        <a:t>2026г.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kk-KZ" sz="1200" b="1" dirty="0"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kk-KZ" sz="1200" b="1" dirty="0"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latin typeface="Times New Roman" pitchFamily="18" charset="0"/>
                          <a:cs typeface="Times New Roman" pitchFamily="18" charset="0"/>
                        </a:rPr>
                        <a:t>2029г.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762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301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заработной платы (МЗП)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23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государственной базовой пенсионной выплаты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27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пенсии – 43407тенге.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4548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Величина прожиточного минимума для исчисления размеров базовых социальных выплат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3128</TotalTime>
  <Words>1687</Words>
  <Application>Microsoft Office PowerPoint</Application>
  <PresentationFormat>Экран (4:3)</PresentationFormat>
  <Paragraphs>328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Уважаемые посетители сайта!</vt:lpstr>
      <vt:lpstr>БЮДЖЕТНЫЙ КОДЕКС РЕСПУБЛИКИ КАЗАХСТАН  от 4 декабря 2008 года №95-IV </vt:lpstr>
      <vt:lpstr>Основные понятия</vt:lpstr>
      <vt:lpstr>Основные понятия</vt:lpstr>
      <vt:lpstr>Основные понятия</vt:lpstr>
      <vt:lpstr>ВИДЫ БЮДЖЕТОВ РЕСПУБЛИКИ КАЗАХСТАН</vt:lpstr>
      <vt:lpstr>Межбюджетные отношения </vt:lpstr>
      <vt:lpstr>Трансферты</vt:lpstr>
      <vt:lpstr>Внедрение четвертого уровня бюджета</vt:lpstr>
      <vt:lpstr>Утверждение бюджетов</vt:lpstr>
      <vt:lpstr>Уточнения бюджетов</vt:lpstr>
      <vt:lpstr>БЮДЖЕТНЫЙ ПРОЦЕСС МЕСТНОГО БЮДЖЕТА</vt:lpstr>
      <vt:lpstr>Бюджет Иргелинского сельского округа Карасайского  района Алматинской области на 2026-2028 годы</vt:lpstr>
      <vt:lpstr>Структура бюджета Иргелинского сельского окгуга  Алматинской области на 2026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User</cp:lastModifiedBy>
  <cp:revision>314</cp:revision>
  <dcterms:created xsi:type="dcterms:W3CDTF">2020-01-30T11:38:36Z</dcterms:created>
  <dcterms:modified xsi:type="dcterms:W3CDTF">2026-10-20T05:20:22Z</dcterms:modified>
</cp:coreProperties>
</file>