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3" r:id="rId9"/>
    <p:sldId id="266" r:id="rId10"/>
    <p:sldId id="260" r:id="rId11"/>
    <p:sldId id="264" r:id="rId12"/>
    <p:sldId id="267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101" d="100"/>
          <a:sy n="101" d="100"/>
        </p:scale>
        <p:origin x="87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19.10.2026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БЮДЖЕТТІҢ ОРЫНДАЛУЫ</a:t>
            </a:r>
            <a:br>
              <a:rPr lang="ru-RU" sz="5400" noProof="1"/>
            </a:br>
            <a:r>
              <a:rPr lang="ru-RU" sz="3600" noProof="1"/>
              <a:t>(2026 ЖЫЛДЫҢ </a:t>
            </a:r>
            <a:br>
              <a:rPr lang="ru-RU" sz="3600" noProof="1"/>
            </a:br>
            <a:r>
              <a:rPr lang="ru-RU" sz="3600" noProof="1"/>
              <a:t>31 тамызына)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Азаматтық бюджет </a:t>
            </a:r>
          </a:p>
          <a:p>
            <a:pPr rtl="0"/>
            <a:r>
              <a:rPr lang="ru-RU" noProof="1"/>
              <a:t>«Екібастұз қаласы Теміржол ауылдық округі әкімінің аппараты» ММ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3200" b="1" dirty="0"/>
              <a:t>БЮДЖЕТТІК БАҒДАРЛАМАЛАРДЫҢ ӘКІМШІЛІГІ: </a:t>
            </a:r>
            <a:r>
              <a:rPr lang="ru-RU" sz="3200" dirty="0"/>
              <a:t>124 АУЫ\ДАНДЫҚ МАҢЫЗЫ БАР ҚАЛА, АУЫЛ, КЕНТ, АУЫЛДЫҚ ОКРУГ ӘКІМІНІҢ АППАРАТЫ</a:t>
            </a:r>
            <a:br>
              <a:rPr lang="ru-RU" sz="3200" dirty="0"/>
            </a:br>
            <a:r>
              <a:rPr lang="ru-RU" sz="3200" b="1" dirty="0"/>
              <a:t>ӨЛШЕМ БІРЛІГІ: </a:t>
            </a:r>
            <a:r>
              <a:rPr lang="ru-RU" sz="3200" dirty="0" err="1"/>
              <a:t>ТеҢге</a:t>
            </a:r>
            <a:br>
              <a:rPr lang="ru-RU" sz="3200" dirty="0"/>
            </a:br>
            <a:r>
              <a:rPr lang="ru-RU" sz="3200" b="1" dirty="0"/>
              <a:t>МЕМЛЕКЕТТІК МЕКЕМЕНІҢ АТАУЫ: 451610</a:t>
            </a:r>
            <a:r>
              <a:rPr lang="ru-RU" sz="3200" dirty="0"/>
              <a:t>– «ЕКІБАСТҰЗ ҚАЛАСЫ </a:t>
            </a:r>
            <a:r>
              <a:rPr lang="ru-RU" sz="3200" dirty="0" err="1"/>
              <a:t>Теміржол</a:t>
            </a:r>
            <a:r>
              <a:rPr lang="ru-RU" sz="3200" dirty="0"/>
              <a:t> АУЫЛДЫҚ ОКРУГІ ӘКІМІНІҢ АППАРАТЫ» мм</a:t>
            </a:r>
            <a:endParaRPr lang="ru-RU" sz="32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5038" y="764373"/>
            <a:ext cx="8121162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«ҚАЛАДАҒЫ АУДАН, АУДАНДЫҚ МАҢЫЗЫ БАР ҚАЛА, КЕНТ, АУЫЛ, АУЫЛДЫҚ ОКРУГ ӘКІМІНІҢ ҚЫЗМЕТІН ҚАМТАМАСЫЗ ЕТУ ЖӨНІНДЕГІ ҚЫЗМЕТТЕР»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422882"/>
              </p:ext>
            </p:extLst>
          </p:nvPr>
        </p:nvGraphicFramePr>
        <p:xfrm>
          <a:off x="750275" y="2483302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29 215 621,35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29 115 861,35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99 760,00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«ЕЛДІ МЕКЕНДЕРДІҢ КӨШЕЛЕРІН ЖАРЫҚТАНДЫРУ»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905283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2 593 151,52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3 006 847,60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46,3%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009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мекендердің</a:t>
            </a:r>
            <a:r>
              <a:rPr lang="ru-RU" sz="2800" dirty="0"/>
              <a:t> </a:t>
            </a:r>
            <a:r>
              <a:rPr lang="ru-RU" sz="2800" dirty="0" err="1"/>
              <a:t>санитариясын</a:t>
            </a:r>
            <a:r>
              <a:rPr lang="ru-RU" sz="2800" dirty="0"/>
              <a:t> </a:t>
            </a:r>
            <a:r>
              <a:rPr lang="ru-RU" sz="2800" dirty="0" err="1"/>
              <a:t>қамтамасыз</a:t>
            </a:r>
            <a:r>
              <a:rPr lang="ru-RU" sz="2800" dirty="0"/>
              <a:t> </a:t>
            </a:r>
            <a:r>
              <a:rPr lang="ru-RU" sz="2800" dirty="0" err="1"/>
              <a:t>ету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359361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983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F2ACC81-A77F-1826-B2A5-2F25B9AC7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CADB2-B728-F74F-5648-B92C4C81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011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</a:t>
            </a:r>
            <a:r>
              <a:rPr lang="ru-RU" sz="2800" dirty="0"/>
              <a:t> АБАТТАНДЫРУ МЕН КӨГАЛДАНДЫРУ»</a:t>
            </a:r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71A3ACA3-73FF-F063-27E0-F77ECB5EB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670028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27 710 000,00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75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385" y="1057450"/>
            <a:ext cx="9148092" cy="1293028"/>
          </a:xfrm>
        </p:spPr>
        <p:txBody>
          <a:bodyPr>
            <a:noAutofit/>
          </a:bodyPr>
          <a:lstStyle/>
          <a:p>
            <a:r>
              <a:rPr lang="ru-RU" sz="2800" dirty="0"/>
              <a:t>013 «АУДАНДЫҚ МАҢЫЗЫ БАР ҚАЛАЛАРДА, АУЫЛДАРДА, КЕНТТЕРДЕ, АУЫЛДЫҚ ОКРУГТЕРДЕ, АВТОМОБИЛЬ ЖОЛДАРЫНЫҢ ЖҰМЫС ІСТЕУІН ҚАМТМАСЫЗ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522982"/>
              </p:ext>
            </p:extLst>
          </p:nvPr>
        </p:nvGraphicFramePr>
        <p:xfrm>
          <a:off x="738552" y="2926909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11 469 255,24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9 141 923,63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2 327 331,61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79,7%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014 «ЕЛДІ МЕКЕНДЕРДІ СУМЕН ҚАМТАМАСЫЗ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875238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25 913 836,52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17 349 552,00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8 564 284,52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88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811" y="975388"/>
            <a:ext cx="9608389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048 «</a:t>
            </a:r>
            <a:r>
              <a:rPr lang="ru-RU" sz="2800" dirty="0" err="1"/>
              <a:t>Пайдаланылмаған</a:t>
            </a:r>
            <a:r>
              <a:rPr lang="ru-RU" sz="2800" dirty="0"/>
              <a:t> (</a:t>
            </a:r>
            <a:r>
              <a:rPr lang="ru-RU" sz="2800" dirty="0" err="1"/>
              <a:t>толық</a:t>
            </a:r>
            <a:r>
              <a:rPr lang="ru-RU" sz="2800" dirty="0"/>
              <a:t> </a:t>
            </a:r>
            <a:r>
              <a:rPr lang="ru-RU" sz="2800" dirty="0" err="1"/>
              <a:t>пайдаланылмаған</a:t>
            </a:r>
            <a:r>
              <a:rPr lang="ru-RU" sz="2800" dirty="0"/>
              <a:t>) </a:t>
            </a:r>
            <a:r>
              <a:rPr lang="ru-RU" sz="2800" dirty="0" err="1"/>
              <a:t>нысаналы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 err="1"/>
              <a:t>трансферттерді</a:t>
            </a:r>
            <a:r>
              <a:rPr lang="ru-RU" sz="2800" dirty="0"/>
              <a:t> </a:t>
            </a:r>
            <a:r>
              <a:rPr lang="ru-RU" sz="2800" dirty="0" err="1"/>
              <a:t>қайтару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672047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9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459</Words>
  <Application>Microsoft Office PowerPoint</Application>
  <PresentationFormat>Широкоэкранный</PresentationFormat>
  <Paragraphs>132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БЮДЖЕТТІҢ ОРЫНДАЛУЫ (2026 ЖЫЛДЫҢ  31 тамызына)</vt:lpstr>
      <vt:lpstr>БЮДЖЕТТІК БАҒДАРЛАМАЛАРДЫҢ ӘКІМШІЛІГІ: 124 АУЫ\ДАНДЫҚ МАҢЫЗЫ БАР ҚАЛА, АУЫЛ, КЕНТ, АУЫЛДЫҚ ОКРУГ ӘКІМІНІҢ АППАРАТЫ ӨЛШЕМ БІРЛІГІ: ТеҢге МЕМЛЕКЕТТІК МЕКЕМЕНІҢ АТАУЫ: 451610– «ЕКІБАСТҰЗ ҚАЛАСЫ Теміржол АУЫЛДЫҚ ОКРУГІ ӘКІМІНІҢ АППАРАТЫ» мм</vt:lpstr>
      <vt:lpstr>001 «ҚАЛАДАҒЫ АУДАН, АУДАНДЫҚ МАҢЫЗЫ БАР ҚАЛА, КЕНТ, АУЫЛ, АУЫЛДЫҚ ОКРУГ ӘКІМІНІҢ ҚЫЗМЕТІН ҚАМТАМАСЫЗ ЕТУ ЖӨНІНДЕГІ ҚЫЗМЕТТЕР»</vt:lpstr>
      <vt:lpstr>008 «ЕЛДІ МЕКЕНДЕРДІҢ КӨШЕЛЕРІН ЖАРЫҚТАНДЫРУ»</vt:lpstr>
      <vt:lpstr>009 «Елді мекендердің санитариясын қамтамасыз ету»</vt:lpstr>
      <vt:lpstr>011 «Елді мекендерді АБАТТАНДЫРУ МЕН КӨГАЛДАНДЫРУ»</vt:lpstr>
      <vt:lpstr>013 «АУДАНДЫҚ МАҢЫЗЫ БАР ҚАЛАЛАРДА, АУЫЛДАРДА, КЕНТТЕРДЕ, АУЫЛДЫҚ ОКРУГТЕРДЕ, АВТОМОБИЛЬ ЖОЛДАРЫНЫҢ ЖҰМЫС ІСТЕУІН ҚАМТМАСЫЗ ЕТУ»</vt:lpstr>
      <vt:lpstr>014 «ЕЛДІ МЕКЕНДЕРДІ СУМЕН ҚАМТАМАСЫЗ ЕТУ»</vt:lpstr>
      <vt:lpstr>048 «Пайдаланылмаған (толық пайдаланылмаған) нысаналы  трансферттерді қайтару»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2026-10-19T05:04:53Z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