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9"/>
  </p:notesMasterIdLst>
  <p:sldIdLst>
    <p:sldId id="256" r:id="rId2"/>
    <p:sldId id="262" r:id="rId3"/>
    <p:sldId id="263" r:id="rId4"/>
    <p:sldId id="264" r:id="rId5"/>
    <p:sldId id="265" r:id="rId6"/>
    <p:sldId id="268" r:id="rId7"/>
    <p:sldId id="261" r:id="rId8"/>
  </p:sldIdLst>
  <p:sldSz cx="12192000" cy="6858000"/>
  <p:notesSz cx="6761163" cy="98821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5" autoAdjust="0"/>
    <p:restoredTop sz="86384" autoAdjust="0"/>
  </p:normalViewPr>
  <p:slideViewPr>
    <p:cSldViewPr snapToGrid="0">
      <p:cViewPr varScale="1">
        <p:scale>
          <a:sx n="95" d="100"/>
          <a:sy n="95" d="100"/>
        </p:scale>
        <p:origin x="39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38AD5-A32C-4AE6-B2A2-61CB00878E8C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1363"/>
            <a:ext cx="658653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41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6AD61-D897-4E71-ABA3-A9152F13C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37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6AD61-D897-4E71-ABA3-A9152F13CCE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16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6AD61-D897-4E71-ABA3-A9152F13CCE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4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28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52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90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8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37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34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2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414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8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641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6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7044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43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210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8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58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223723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«Павлодар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қаласының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дене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шынықтыру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және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спорт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бөлімі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» ММ-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нің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2026-2028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жылдарға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арналған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kk-KZ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а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заматтық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бюджеті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47964"/>
              </p:ext>
            </p:extLst>
          </p:nvPr>
        </p:nvGraphicFramePr>
        <p:xfrm>
          <a:off x="816293" y="1938992"/>
          <a:ext cx="10054907" cy="4653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8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91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Жоспарлы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кезең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                     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дәреже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берілу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дана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Қалалық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спорт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және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ұйымдардың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қызметін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үйлестіру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дана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Республикалық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бюджеттен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трансферттерге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қаражат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Жергілікті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бюджет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трансферттеріне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байланысты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58816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44056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44282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58816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44056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44282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-369332"/>
            <a:ext cx="845470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001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шынықтыру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0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0"/>
            <a:ext cx="869600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005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Бұқаралық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ұлтық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altLang="ru-RU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365743"/>
              </p:ext>
            </p:extLst>
          </p:nvPr>
        </p:nvGraphicFramePr>
        <p:xfrm>
          <a:off x="1141239" y="2129250"/>
          <a:ext cx="9163904" cy="3263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2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Спорттық-бұқаралық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және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дене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шынықтыру-сауықтыру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іс-шараларын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өткізу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адам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Республикалық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бюджеттен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трансферттерге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қаражат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Жергілікті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бюджет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трансферттеріне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байланысты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1102721</a:t>
                      </a: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918680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935984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1102721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918680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935984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872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7500" y="0"/>
            <a:ext cx="8966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жарыстар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372597"/>
              </p:ext>
            </p:extLst>
          </p:nvPr>
        </p:nvGraphicFramePr>
        <p:xfrm>
          <a:off x="1225898" y="1838683"/>
          <a:ext cx="7797521" cy="3507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0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74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9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Спорттық-бұқаралық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және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дене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шынықтыру-сауықтыру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іс-шараларын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өткізу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адам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0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165338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181344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190411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120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-369332"/>
            <a:ext cx="888650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командаларының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мүшелерін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жарыстарына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қатысуы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911640"/>
              </p:ext>
            </p:extLst>
          </p:nvPr>
        </p:nvGraphicFramePr>
        <p:xfrm>
          <a:off x="633046" y="2053050"/>
          <a:ext cx="9657583" cy="2308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8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5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76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r>
                        <a:rPr lang="kk-KZ" sz="1600" i="1" kern="15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Қала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құрама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командаларын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әр-түрлі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спорт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түрлері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облыстық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жарыстарға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іс-сапарға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жіберу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адам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11870</a:t>
                      </a:r>
                      <a:endParaRPr lang="ru-RU" sz="16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10460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10984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00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3898760"/>
            <a:ext cx="8596668" cy="1999622"/>
          </a:xfrm>
        </p:spPr>
        <p:txBody>
          <a:bodyPr>
            <a:normAutofit/>
          </a:bodyPr>
          <a:lstStyle/>
          <a:p>
            <a:pPr algn="ctr"/>
            <a:endParaRPr lang="ru-RU" sz="1600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D6971BE-CCEB-D5CE-3F61-5F28211AE056}"/>
              </a:ext>
            </a:extLst>
          </p:cNvPr>
          <p:cNvSpPr>
            <a:spLocks noGrp="1"/>
          </p:cNvSpPr>
          <p:nvPr/>
        </p:nvSpPr>
        <p:spPr>
          <a:xfrm>
            <a:off x="1022272" y="1143837"/>
            <a:ext cx="835549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 fontAlgn="base">
              <a:spcAft>
                <a:spcPct val="0"/>
              </a:spcAft>
            </a:pP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700480-C064-6B5B-E279-EC02005522A1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 fontAlgn="base">
              <a:spcAft>
                <a:spcPct val="0"/>
              </a:spcAft>
            </a:pPr>
            <a:r>
              <a:rPr lang="kk-KZ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  <a:br>
              <a:rPr lang="kk-KZ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113</a:t>
            </a:r>
            <a:r>
              <a:rPr lang="ru-RU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«Төменгі тұрған бюджеттерге берілетін нысаналы ағымдағы трансферттер»</a:t>
            </a:r>
            <a:br>
              <a:rPr lang="en-US" altLang="ru-RU" sz="280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04542A2-3B09-0620-6D5B-B8C26D584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508495"/>
              </p:ext>
            </p:extLst>
          </p:nvPr>
        </p:nvGraphicFramePr>
        <p:xfrm>
          <a:off x="582768" y="2328031"/>
          <a:ext cx="9490145" cy="32920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7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9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0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</a:t>
                      </a: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2026 </a:t>
                      </a: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 </a:t>
                      </a: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Ұйымдардың</a:t>
                      </a:r>
                      <a:r>
                        <a:rPr lang="ru-RU" sz="1600" b="0" i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 саны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дана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3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Республикалық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бюджеттен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трансферттерге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қаражат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Жергілікті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бюджет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трансферттеріне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байланысты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80146</a:t>
                      </a: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r>
                        <a:rPr lang="ru-RU" sz="1600" b="0" i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80146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3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66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Назарларыңызға</a:t>
            </a:r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66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рахмет</a:t>
            </a:r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740</TotalTime>
  <Words>338</Words>
  <Application>Microsoft Office PowerPoint</Application>
  <PresentationFormat>Широкоэкранный</PresentationFormat>
  <Paragraphs>122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 3</vt:lpstr>
      <vt:lpstr>Аспект</vt:lpstr>
      <vt:lpstr>«Павлодар қаласының дене шынықтыру және спорт бөлімі» ММ-нің 2026-2028 жылдарға арналған азаматтық бюджеті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</dc:title>
  <dc:creator>Lenovo</dc:creator>
  <cp:lastModifiedBy>User</cp:lastModifiedBy>
  <cp:revision>106</cp:revision>
  <cp:lastPrinted>2026-10-12T06:07:40Z</cp:lastPrinted>
  <dcterms:created xsi:type="dcterms:W3CDTF">2019-11-15T07:39:26Z</dcterms:created>
  <dcterms:modified xsi:type="dcterms:W3CDTF">2026-10-12T06:09:34Z</dcterms:modified>
</cp:coreProperties>
</file>