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9" r:id="rId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 custT="1"/>
      <dgm:spPr/>
      <dgm:t>
        <a:bodyPr/>
        <a:lstStyle/>
        <a:p>
          <a:r>
            <a:rPr lang="ru-RU" sz="2300" dirty="0"/>
            <a:t>Поступления</a:t>
          </a:r>
          <a:endParaRPr lang="en-US" sz="2300" dirty="0"/>
        </a:p>
        <a:p>
          <a:r>
            <a:rPr lang="ru-RU" sz="2300" dirty="0" smtClean="0"/>
            <a:t>75071,0 (100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и </a:t>
          </a:r>
        </a:p>
        <a:p>
          <a:pPr algn="ctr"/>
          <a:r>
            <a: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платежи</a:t>
          </a:r>
          <a:r>
            <a:rPr lang="en-US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5167,6</a:t>
          </a:r>
          <a:endParaRPr lang="ru-RU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(100%)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</a:p>
        <a:p>
          <a:r>
            <a:rPr lang="ru-RU" dirty="0" smtClean="0"/>
            <a:t>75071,0 (93,2%)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2302" custLinFactNeighborX="10000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1627" custLinFactNeighborX="100000" custLinFactNeighborY="8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ru-RU" dirty="0" smtClean="0"/>
            <a:t>86126,4</a:t>
          </a:r>
          <a:endParaRPr lang="ru-RU" dirty="0"/>
        </a:p>
        <a:p>
          <a:r>
            <a:rPr lang="ru-RU" dirty="0" smtClean="0"/>
            <a:t>(113,5%)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                                 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25029,7 (148,6%)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</a:t>
          </a:r>
          <a:endParaRPr lang="ru-RU" dirty="0"/>
        </a:p>
        <a:p>
          <a:r>
            <a:rPr lang="ru-RU" dirty="0" smtClean="0"/>
            <a:t>79071,9(100%)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248" custLinFactNeighborY="1933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8025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86195" custLinFactNeighborY="7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55384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7654" y="1080119"/>
          <a:ext cx="2427462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Поступления</a:t>
          </a:r>
          <a:endParaRPr lang="en-US" sz="2300" kern="1200" dirty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75071,0 (100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957" y="1150422"/>
        <a:ext cx="2286856" cy="1299554"/>
      </dsp:txXfrm>
    </dsp:sp>
    <dsp:sp modelId="{7A7068E3-381C-45E7-9CF4-24781F783586}">
      <dsp:nvSpPr>
        <dsp:cNvPr id="0" name=""/>
        <dsp:cNvSpPr/>
      </dsp:nvSpPr>
      <dsp:spPr>
        <a:xfrm>
          <a:off x="2572235" y="1080119"/>
          <a:ext cx="2427462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и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платежи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5167,6</a:t>
          </a:r>
          <a:endParaRPr lang="ru-RU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(100%)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42538" y="1150422"/>
        <a:ext cx="2286856" cy="1299554"/>
      </dsp:txXfrm>
    </dsp:sp>
    <dsp:sp modelId="{B7948204-05CF-42AA-92E0-7EBFE3E37489}">
      <dsp:nvSpPr>
        <dsp:cNvPr id="0" name=""/>
        <dsp:cNvSpPr/>
      </dsp:nvSpPr>
      <dsp:spPr>
        <a:xfrm>
          <a:off x="5158474" y="1203728"/>
          <a:ext cx="2427462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Расходы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75071,0 (93,2%)</a:t>
          </a:r>
          <a:endParaRPr lang="ru-RU" sz="2400" kern="1200" dirty="0"/>
        </a:p>
      </dsp:txBody>
      <dsp:txXfrm>
        <a:off x="5228777" y="1274031"/>
        <a:ext cx="2286856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64071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576071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Поступления</a:t>
          </a:r>
          <a:endParaRPr lang="en-US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86126,4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(113,5%)</a:t>
          </a:r>
          <a:endParaRPr lang="ru-RU" sz="2200" kern="1200" dirty="0"/>
        </a:p>
      </dsp:txBody>
      <dsp:txXfrm>
        <a:off x="648815" y="1193513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880319" y="1224141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tx2">
                  <a:lumMod val="75000"/>
                </a:schemeClr>
              </a:solidFill>
            </a:rPr>
            <a:t>Налоги и платежи                                     </a:t>
          </a: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25029,7 (148,6%)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953063" y="1296885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340540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Расходы</a:t>
          </a:r>
          <a:r>
            <a:rPr lang="en-US" sz="2200" kern="1200" dirty="0"/>
            <a:t> 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79071,9(100%)</a:t>
          </a:r>
          <a:endParaRPr lang="ru-RU" sz="2200" kern="1200" dirty="0"/>
        </a:p>
      </dsp:txBody>
      <dsp:txXfrm>
        <a:off x="5413284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92" y="0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562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92" y="9448562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05987546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063425" y="188640"/>
            <a:ext cx="7025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</a:t>
            </a:r>
            <a:r>
              <a:rPr lang="ru-RU" sz="2800" b="1" u="sng" dirty="0" err="1"/>
              <a:t>Бурабайского</a:t>
            </a:r>
            <a:r>
              <a:rPr lang="ru-RU" sz="2800" b="1" u="sng" dirty="0"/>
              <a:t> района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тыс.тенге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.0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9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.0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9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985779751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2451</TotalTime>
  <Words>51</Words>
  <Application>Microsoft Office PowerPoint</Application>
  <PresentationFormat>Экран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207</cp:revision>
  <cp:lastPrinted>2021-07-07T12:30:54Z</cp:lastPrinted>
  <dcterms:created xsi:type="dcterms:W3CDTF">2017-09-08T10:51:51Z</dcterms:created>
  <dcterms:modified xsi:type="dcterms:W3CDTF">2026-10-08T08:09:30Z</dcterms:modified>
</cp:coreProperties>
</file>