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0" r:id="rId3"/>
    <p:sldId id="261" r:id="rId4"/>
    <p:sldId id="264" r:id="rId5"/>
    <p:sldId id="262" r:id="rId6"/>
    <p:sldId id="265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68" autoAdjust="0"/>
    <p:restoredTop sz="94660" autoAdjust="0"/>
  </p:normalViewPr>
  <p:slideViewPr>
    <p:cSldViewPr snapToGrid="0">
      <p:cViewPr varScale="1">
        <p:scale>
          <a:sx n="91" d="100"/>
          <a:sy n="91" d="100"/>
        </p:scale>
        <p:origin x="102" y="5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2527CE-DE2D-4A94-B150-C85E687D9FDA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48DF537D-FEA0-406C-B4C0-EE5BDA34B4EC}">
      <dgm:prSet phldrT="[Текст]" custT="1"/>
      <dgm:spPr/>
      <dgm:t>
        <a:bodyPr/>
        <a:lstStyle/>
        <a:p>
          <a:r>
            <a:rPr lang="ru-RU" sz="1600" b="1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Мәслихат сессиясын</a:t>
          </a:r>
          <a:r>
            <a:rPr lang="ru-RU" sz="1600" b="1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өткізуді ұйымдастыру</a:t>
          </a:r>
          <a:r>
            <a:rPr lang="ru-RU" sz="1600" b="1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5617D2F-D24B-42E5-B512-77D331EDB179}" type="parTrans" cxnId="{00747D18-ED69-4C4F-BFAF-EB0C22B0CC11}">
      <dgm:prSet/>
      <dgm:spPr/>
      <dgm:t>
        <a:bodyPr/>
        <a:lstStyle/>
        <a:p>
          <a:endParaRPr lang="ru-RU"/>
        </a:p>
      </dgm:t>
    </dgm:pt>
    <dgm:pt modelId="{F46CF1FF-5E70-4A00-AA66-BB9B8DC2BC4F}" type="sibTrans" cxnId="{00747D18-ED69-4C4F-BFAF-EB0C22B0CC11}">
      <dgm:prSet/>
      <dgm:spPr/>
      <dgm:t>
        <a:bodyPr/>
        <a:lstStyle/>
        <a:p>
          <a:endParaRPr lang="ru-RU"/>
        </a:p>
      </dgm:t>
    </dgm:pt>
    <dgm:pt modelId="{9B2145D7-09B0-4F58-8FBF-7C618DC05F5D}">
      <dgm:prSet phldrT="[Текст]" custT="1"/>
      <dgm:spPr/>
      <dgm:t>
        <a:bodyPr/>
        <a:lstStyle/>
        <a:p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Мәслихаттың өз құзыреті шегінде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қабылданатын шешімдердің жобаларын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latin typeface="Times New Roman" pitchFamily="18" charset="0"/>
              <a:cs typeface="Times New Roman" pitchFamily="18" charset="0"/>
            </a:rPr>
            <a:t>дайындау</a:t>
          </a:r>
          <a:r>
            <a:rPr lang="ru-RU" sz="1600" b="1" i="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53F6F1E4-9D44-4E53-9889-0D9E59F5D845}" type="parTrans" cxnId="{8FD94C69-4D50-409E-BB02-3DDBD8B2F1B7}">
      <dgm:prSet/>
      <dgm:spPr/>
      <dgm:t>
        <a:bodyPr/>
        <a:lstStyle/>
        <a:p>
          <a:endParaRPr lang="ru-RU"/>
        </a:p>
      </dgm:t>
    </dgm:pt>
    <dgm:pt modelId="{D18DFC6C-AC19-4CF6-9873-5EFB9F217767}" type="sibTrans" cxnId="{8FD94C69-4D50-409E-BB02-3DDBD8B2F1B7}">
      <dgm:prSet/>
      <dgm:spPr/>
      <dgm:t>
        <a:bodyPr/>
        <a:lstStyle/>
        <a:p>
          <a:endParaRPr lang="ru-RU"/>
        </a:p>
      </dgm:t>
    </dgm:pt>
    <dgm:pt modelId="{C3E28210-CE0A-4559-97AF-BD0B39B352E5}">
      <dgm:prSet phldrT="[Текст]" custT="1"/>
      <dgm:spPr/>
      <dgm:t>
        <a:bodyPr/>
        <a:lstStyle/>
        <a:p>
          <a:r>
            <a:rPr lang="ru-RU" sz="1600" b="1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Заңда көзделген мерзімдерде</a:t>
          </a:r>
          <a:r>
            <a:rPr lang="ru-RU" sz="1600" b="1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әділет органдарында</a:t>
          </a:r>
          <a:r>
            <a:rPr lang="ru-RU" sz="1600" b="1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мемлекеттік</a:t>
          </a:r>
          <a:r>
            <a:rPr lang="ru-RU" sz="1600" b="1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тіркеуге</a:t>
          </a:r>
          <a:r>
            <a:rPr lang="ru-RU" sz="1600" b="1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жататын</a:t>
          </a:r>
          <a:r>
            <a:rPr lang="ru-RU" sz="1600" b="1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мәслихат шешімдерін</a:t>
          </a:r>
          <a:r>
            <a:rPr lang="ru-RU" sz="1600" b="1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тіркеуді</a:t>
          </a:r>
          <a:r>
            <a:rPr lang="ru-RU" sz="1600" b="1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жүргізу;</a:t>
          </a:r>
          <a:endParaRPr lang="ru-RU" sz="16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666E799-6B87-4355-A8EF-E69DE991B4CA}" type="parTrans" cxnId="{F4DDC6F9-E8D5-449D-A8CE-E18B2E919E31}">
      <dgm:prSet/>
      <dgm:spPr/>
      <dgm:t>
        <a:bodyPr/>
        <a:lstStyle/>
        <a:p>
          <a:endParaRPr lang="ru-RU"/>
        </a:p>
      </dgm:t>
    </dgm:pt>
    <dgm:pt modelId="{C5925B16-9CD4-4AB0-ADBC-7B14AF5B1645}" type="sibTrans" cxnId="{F4DDC6F9-E8D5-449D-A8CE-E18B2E919E31}">
      <dgm:prSet/>
      <dgm:spPr/>
      <dgm:t>
        <a:bodyPr/>
        <a:lstStyle/>
        <a:p>
          <a:endParaRPr lang="ru-RU"/>
        </a:p>
      </dgm:t>
    </dgm:pt>
    <dgm:pt modelId="{5DFF74F8-C2DA-4E29-924F-55E8B2692965}">
      <dgm:prSet custT="1"/>
      <dgm:spPr/>
      <dgm:t>
        <a:bodyPr/>
        <a:lstStyle/>
        <a:p>
          <a:r>
            <a:rPr lang="ru-RU" sz="1600" b="1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Мәслихат шешімдерін</a:t>
          </a:r>
          <a:r>
            <a:rPr lang="ru-RU" sz="1600" b="1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БАҚ-та жариялау</a:t>
          </a:r>
          <a:r>
            <a:rPr lang="ru-RU" sz="1600" b="1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16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3763BC-5281-4831-AA99-7CDD8D69C8E4}" type="parTrans" cxnId="{DF64D26C-5AF9-4CF9-9EB4-2FF85214A4F5}">
      <dgm:prSet/>
      <dgm:spPr/>
      <dgm:t>
        <a:bodyPr/>
        <a:lstStyle/>
        <a:p>
          <a:endParaRPr lang="ru-RU"/>
        </a:p>
      </dgm:t>
    </dgm:pt>
    <dgm:pt modelId="{2044C49D-1023-49AC-BF94-353F5E913186}" type="sibTrans" cxnId="{DF64D26C-5AF9-4CF9-9EB4-2FF85214A4F5}">
      <dgm:prSet/>
      <dgm:spPr/>
      <dgm:t>
        <a:bodyPr/>
        <a:lstStyle/>
        <a:p>
          <a:endParaRPr lang="ru-RU"/>
        </a:p>
      </dgm:t>
    </dgm:pt>
    <dgm:pt modelId="{2975A95E-1158-4C1F-BE29-849B94625E49}">
      <dgm:prSet custT="1"/>
      <dgm:spPr/>
      <dgm:t>
        <a:bodyPr/>
        <a:lstStyle/>
        <a:p>
          <a:r>
            <a:rPr lang="ru-RU" sz="1600" b="1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Тұрақты комиссиялардың жұмысын және депутаттардың қызметін ұйымдастыру</a:t>
          </a:r>
          <a:endParaRPr lang="ru-RU" sz="16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2F6091F-39BC-482E-959F-C7A88C7E62A0}" type="parTrans" cxnId="{7B930E43-8E59-4470-8EA7-589772B81936}">
      <dgm:prSet/>
      <dgm:spPr/>
      <dgm:t>
        <a:bodyPr/>
        <a:lstStyle/>
        <a:p>
          <a:endParaRPr lang="ru-RU"/>
        </a:p>
      </dgm:t>
    </dgm:pt>
    <dgm:pt modelId="{03E31C71-5C5B-4ACD-AAF7-519BDFBA8834}" type="sibTrans" cxnId="{7B930E43-8E59-4470-8EA7-589772B81936}">
      <dgm:prSet/>
      <dgm:spPr/>
      <dgm:t>
        <a:bodyPr/>
        <a:lstStyle/>
        <a:p>
          <a:endParaRPr lang="ru-RU"/>
        </a:p>
      </dgm:t>
    </dgm:pt>
    <dgm:pt modelId="{AA65E5E4-B214-48BA-9886-799492A9E54E}">
      <dgm:prSet custT="1"/>
      <dgm:spPr/>
      <dgm:t>
        <a:bodyPr/>
        <a:lstStyle/>
        <a:p>
          <a:r>
            <a:rPr lang="ru-RU" sz="1600" b="1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Депутаттық сауалдарды</a:t>
          </a:r>
          <a:r>
            <a:rPr lang="ru-RU" sz="1600" b="1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қалыптастыруға көмек көрсету және оларды</a:t>
          </a:r>
          <a:r>
            <a:rPr lang="ru-RU" sz="1600" b="1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кейіннен</a:t>
          </a:r>
          <a:r>
            <a:rPr lang="ru-RU" sz="1600" b="1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бақылау</a:t>
          </a:r>
          <a:r>
            <a:rPr lang="ru-RU" sz="1600" b="1" i="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A7F5613-5D0C-4C74-AD25-E3C31A5D3D2C}" type="parTrans" cxnId="{28D2E9DC-D0D4-4804-AE73-BCFCC3F56B1D}">
      <dgm:prSet/>
      <dgm:spPr/>
      <dgm:t>
        <a:bodyPr/>
        <a:lstStyle/>
        <a:p>
          <a:endParaRPr lang="ru-RU"/>
        </a:p>
      </dgm:t>
    </dgm:pt>
    <dgm:pt modelId="{62899D9A-1646-4726-B430-24DFB9BC2DF2}" type="sibTrans" cxnId="{28D2E9DC-D0D4-4804-AE73-BCFCC3F56B1D}">
      <dgm:prSet/>
      <dgm:spPr/>
      <dgm:t>
        <a:bodyPr/>
        <a:lstStyle/>
        <a:p>
          <a:endParaRPr lang="ru-RU"/>
        </a:p>
      </dgm:t>
    </dgm:pt>
    <dgm:pt modelId="{47A29003-844C-4FD8-A527-B37E5E797952}" type="pres">
      <dgm:prSet presAssocID="{182527CE-DE2D-4A94-B150-C85E687D9FD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331BAB5-BBB3-4BD1-852D-403B0C104919}" type="pres">
      <dgm:prSet presAssocID="{182527CE-DE2D-4A94-B150-C85E687D9FDA}" presName="Name1" presStyleCnt="0"/>
      <dgm:spPr/>
      <dgm:t>
        <a:bodyPr/>
        <a:lstStyle/>
        <a:p>
          <a:endParaRPr lang="ru-RU"/>
        </a:p>
      </dgm:t>
    </dgm:pt>
    <dgm:pt modelId="{797452A0-A1FC-44D8-A912-406634CBB116}" type="pres">
      <dgm:prSet presAssocID="{182527CE-DE2D-4A94-B150-C85E687D9FDA}" presName="cycle" presStyleCnt="0"/>
      <dgm:spPr/>
      <dgm:t>
        <a:bodyPr/>
        <a:lstStyle/>
        <a:p>
          <a:endParaRPr lang="ru-RU"/>
        </a:p>
      </dgm:t>
    </dgm:pt>
    <dgm:pt modelId="{C4ACEDA2-8910-49B6-806C-473E6D779987}" type="pres">
      <dgm:prSet presAssocID="{182527CE-DE2D-4A94-B150-C85E687D9FDA}" presName="srcNode" presStyleLbl="node1" presStyleIdx="0" presStyleCnt="6"/>
      <dgm:spPr/>
      <dgm:t>
        <a:bodyPr/>
        <a:lstStyle/>
        <a:p>
          <a:endParaRPr lang="ru-RU"/>
        </a:p>
      </dgm:t>
    </dgm:pt>
    <dgm:pt modelId="{D4E0DB1D-8397-420C-BDC7-EEFB740D2362}" type="pres">
      <dgm:prSet presAssocID="{182527CE-DE2D-4A94-B150-C85E687D9FDA}" presName="conn" presStyleLbl="parChTrans1D2" presStyleIdx="0" presStyleCnt="1"/>
      <dgm:spPr/>
      <dgm:t>
        <a:bodyPr/>
        <a:lstStyle/>
        <a:p>
          <a:endParaRPr lang="ru-RU"/>
        </a:p>
      </dgm:t>
    </dgm:pt>
    <dgm:pt modelId="{AE9C9DF2-1D05-4671-9CED-F30F3E468EAB}" type="pres">
      <dgm:prSet presAssocID="{182527CE-DE2D-4A94-B150-C85E687D9FDA}" presName="extraNode" presStyleLbl="node1" presStyleIdx="0" presStyleCnt="6"/>
      <dgm:spPr/>
      <dgm:t>
        <a:bodyPr/>
        <a:lstStyle/>
        <a:p>
          <a:endParaRPr lang="ru-RU"/>
        </a:p>
      </dgm:t>
    </dgm:pt>
    <dgm:pt modelId="{8CF80D1D-F707-400E-8C78-3B4707FB3A15}" type="pres">
      <dgm:prSet presAssocID="{182527CE-DE2D-4A94-B150-C85E687D9FDA}" presName="dstNode" presStyleLbl="node1" presStyleIdx="0" presStyleCnt="6"/>
      <dgm:spPr/>
      <dgm:t>
        <a:bodyPr/>
        <a:lstStyle/>
        <a:p>
          <a:endParaRPr lang="ru-RU"/>
        </a:p>
      </dgm:t>
    </dgm:pt>
    <dgm:pt modelId="{1CEF7C18-1687-4621-9028-BC46CC32712B}" type="pres">
      <dgm:prSet presAssocID="{48DF537D-FEA0-406C-B4C0-EE5BDA34B4EC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6719FD-28CE-4324-B9BF-CFF33602BFCA}" type="pres">
      <dgm:prSet presAssocID="{48DF537D-FEA0-406C-B4C0-EE5BDA34B4EC}" presName="accent_1" presStyleCnt="0"/>
      <dgm:spPr/>
      <dgm:t>
        <a:bodyPr/>
        <a:lstStyle/>
        <a:p>
          <a:endParaRPr lang="ru-RU"/>
        </a:p>
      </dgm:t>
    </dgm:pt>
    <dgm:pt modelId="{5BEAABFA-BFF8-4BF8-8BAF-46D4960E917F}" type="pres">
      <dgm:prSet presAssocID="{48DF537D-FEA0-406C-B4C0-EE5BDA34B4EC}" presName="accentRepeatNode" presStyleLbl="solidFgAcc1" presStyleIdx="0" presStyleCnt="6"/>
      <dgm:spPr/>
      <dgm:t>
        <a:bodyPr/>
        <a:lstStyle/>
        <a:p>
          <a:endParaRPr lang="ru-RU"/>
        </a:p>
      </dgm:t>
    </dgm:pt>
    <dgm:pt modelId="{A8FC3B7F-7185-4D36-80F2-44F8E233253D}" type="pres">
      <dgm:prSet presAssocID="{9B2145D7-09B0-4F58-8FBF-7C618DC05F5D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32D81D-F392-4678-B10D-0E3869F249D4}" type="pres">
      <dgm:prSet presAssocID="{9B2145D7-09B0-4F58-8FBF-7C618DC05F5D}" presName="accent_2" presStyleCnt="0"/>
      <dgm:spPr/>
      <dgm:t>
        <a:bodyPr/>
        <a:lstStyle/>
        <a:p>
          <a:endParaRPr lang="ru-RU"/>
        </a:p>
      </dgm:t>
    </dgm:pt>
    <dgm:pt modelId="{B1D13A3C-ADE6-46C2-9E77-C7B194A090C6}" type="pres">
      <dgm:prSet presAssocID="{9B2145D7-09B0-4F58-8FBF-7C618DC05F5D}" presName="accentRepeatNode" presStyleLbl="solidFgAcc1" presStyleIdx="1" presStyleCnt="6"/>
      <dgm:spPr/>
      <dgm:t>
        <a:bodyPr/>
        <a:lstStyle/>
        <a:p>
          <a:endParaRPr lang="ru-RU"/>
        </a:p>
      </dgm:t>
    </dgm:pt>
    <dgm:pt modelId="{17028CBF-9026-4106-A200-0C35572F7BE6}" type="pres">
      <dgm:prSet presAssocID="{C3E28210-CE0A-4559-97AF-BD0B39B352E5}" presName="text_3" presStyleLbl="node1" presStyleIdx="2" presStyleCnt="6" custScaleY="1381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6C62D9-F288-462F-BB29-8F075CA0E695}" type="pres">
      <dgm:prSet presAssocID="{C3E28210-CE0A-4559-97AF-BD0B39B352E5}" presName="accent_3" presStyleCnt="0"/>
      <dgm:spPr/>
      <dgm:t>
        <a:bodyPr/>
        <a:lstStyle/>
        <a:p>
          <a:endParaRPr lang="ru-RU"/>
        </a:p>
      </dgm:t>
    </dgm:pt>
    <dgm:pt modelId="{A5D0D442-90AE-4B7E-97F7-1FE432794F10}" type="pres">
      <dgm:prSet presAssocID="{C3E28210-CE0A-4559-97AF-BD0B39B352E5}" presName="accentRepeatNode" presStyleLbl="solidFgAcc1" presStyleIdx="2" presStyleCnt="6"/>
      <dgm:spPr/>
      <dgm:t>
        <a:bodyPr/>
        <a:lstStyle/>
        <a:p>
          <a:endParaRPr lang="ru-RU"/>
        </a:p>
      </dgm:t>
    </dgm:pt>
    <dgm:pt modelId="{F96FA06D-A7BA-44F7-BBD0-DB21FC87CCB4}" type="pres">
      <dgm:prSet presAssocID="{5DFF74F8-C2DA-4E29-924F-55E8B2692965}" presName="text_4" presStyleLbl="node1" presStyleIdx="3" presStyleCnt="6" custLinFactNeighborX="181" custLinFactNeighborY="-13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78D0E7-90B2-4488-BCCA-B8F31D502524}" type="pres">
      <dgm:prSet presAssocID="{5DFF74F8-C2DA-4E29-924F-55E8B2692965}" presName="accent_4" presStyleCnt="0"/>
      <dgm:spPr/>
      <dgm:t>
        <a:bodyPr/>
        <a:lstStyle/>
        <a:p>
          <a:endParaRPr lang="ru-RU"/>
        </a:p>
      </dgm:t>
    </dgm:pt>
    <dgm:pt modelId="{CAAED3BA-B1A3-4602-A941-7B8EDE0625FA}" type="pres">
      <dgm:prSet presAssocID="{5DFF74F8-C2DA-4E29-924F-55E8B2692965}" presName="accentRepeatNode" presStyleLbl="solidFgAcc1" presStyleIdx="3" presStyleCnt="6"/>
      <dgm:spPr/>
      <dgm:t>
        <a:bodyPr/>
        <a:lstStyle/>
        <a:p>
          <a:endParaRPr lang="ru-RU"/>
        </a:p>
      </dgm:t>
    </dgm:pt>
    <dgm:pt modelId="{9B0B3E70-24E6-4807-8E2D-B3E2E4430B20}" type="pres">
      <dgm:prSet presAssocID="{2975A95E-1158-4C1F-BE29-849B94625E49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7FE989-A013-49B0-B787-CDFDD09E2D0B}" type="pres">
      <dgm:prSet presAssocID="{2975A95E-1158-4C1F-BE29-849B94625E49}" presName="accent_5" presStyleCnt="0"/>
      <dgm:spPr/>
      <dgm:t>
        <a:bodyPr/>
        <a:lstStyle/>
        <a:p>
          <a:endParaRPr lang="ru-RU"/>
        </a:p>
      </dgm:t>
    </dgm:pt>
    <dgm:pt modelId="{72B1BE57-91A9-4575-B810-BAD367BFB2C2}" type="pres">
      <dgm:prSet presAssocID="{2975A95E-1158-4C1F-BE29-849B94625E49}" presName="accentRepeatNode" presStyleLbl="solidFgAcc1" presStyleIdx="4" presStyleCnt="6"/>
      <dgm:spPr/>
      <dgm:t>
        <a:bodyPr/>
        <a:lstStyle/>
        <a:p>
          <a:endParaRPr lang="ru-RU"/>
        </a:p>
      </dgm:t>
    </dgm:pt>
    <dgm:pt modelId="{131246CB-938B-48A9-9BBC-6C5DAC067AB8}" type="pres">
      <dgm:prSet presAssocID="{AA65E5E4-B214-48BA-9886-799492A9E54E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3D898A-6276-4D53-AC9E-40AAAA04A85C}" type="pres">
      <dgm:prSet presAssocID="{AA65E5E4-B214-48BA-9886-799492A9E54E}" presName="accent_6" presStyleCnt="0"/>
      <dgm:spPr/>
      <dgm:t>
        <a:bodyPr/>
        <a:lstStyle/>
        <a:p>
          <a:endParaRPr lang="ru-RU"/>
        </a:p>
      </dgm:t>
    </dgm:pt>
    <dgm:pt modelId="{1203173C-50F6-487E-8DBB-E90CF364D37C}" type="pres">
      <dgm:prSet presAssocID="{AA65E5E4-B214-48BA-9886-799492A9E54E}" presName="accentRepeatNode" presStyleLbl="solidFgAcc1" presStyleIdx="5" presStyleCnt="6"/>
      <dgm:spPr/>
      <dgm:t>
        <a:bodyPr/>
        <a:lstStyle/>
        <a:p>
          <a:endParaRPr lang="ru-RU"/>
        </a:p>
      </dgm:t>
    </dgm:pt>
  </dgm:ptLst>
  <dgm:cxnLst>
    <dgm:cxn modelId="{6EDCC7B9-1B1B-415B-B537-4FBBF7030766}" type="presOf" srcId="{2975A95E-1158-4C1F-BE29-849B94625E49}" destId="{9B0B3E70-24E6-4807-8E2D-B3E2E4430B20}" srcOrd="0" destOrd="0" presId="urn:microsoft.com/office/officeart/2008/layout/VerticalCurvedList"/>
    <dgm:cxn modelId="{0D0449C6-3476-439B-9DA8-3A3132C4C5E2}" type="presOf" srcId="{AA65E5E4-B214-48BA-9886-799492A9E54E}" destId="{131246CB-938B-48A9-9BBC-6C5DAC067AB8}" srcOrd="0" destOrd="0" presId="urn:microsoft.com/office/officeart/2008/layout/VerticalCurvedList"/>
    <dgm:cxn modelId="{9E2DEEEE-31F0-4B46-B8D4-CE6DCD247F67}" type="presOf" srcId="{C3E28210-CE0A-4559-97AF-BD0B39B352E5}" destId="{17028CBF-9026-4106-A200-0C35572F7BE6}" srcOrd="0" destOrd="0" presId="urn:microsoft.com/office/officeart/2008/layout/VerticalCurvedList"/>
    <dgm:cxn modelId="{28D2E9DC-D0D4-4804-AE73-BCFCC3F56B1D}" srcId="{182527CE-DE2D-4A94-B150-C85E687D9FDA}" destId="{AA65E5E4-B214-48BA-9886-799492A9E54E}" srcOrd="5" destOrd="0" parTransId="{EA7F5613-5D0C-4C74-AD25-E3C31A5D3D2C}" sibTransId="{62899D9A-1646-4726-B430-24DFB9BC2DF2}"/>
    <dgm:cxn modelId="{8202B06F-712A-4359-949A-3622F1754A68}" type="presOf" srcId="{F46CF1FF-5E70-4A00-AA66-BB9B8DC2BC4F}" destId="{D4E0DB1D-8397-420C-BDC7-EEFB740D2362}" srcOrd="0" destOrd="0" presId="urn:microsoft.com/office/officeart/2008/layout/VerticalCurvedList"/>
    <dgm:cxn modelId="{42421DD2-9C37-4251-A210-C2843D7EBBA2}" type="presOf" srcId="{5DFF74F8-C2DA-4E29-924F-55E8B2692965}" destId="{F96FA06D-A7BA-44F7-BBD0-DB21FC87CCB4}" srcOrd="0" destOrd="0" presId="urn:microsoft.com/office/officeart/2008/layout/VerticalCurvedList"/>
    <dgm:cxn modelId="{219B5027-06BE-4B37-A630-D53A5420A9A6}" type="presOf" srcId="{9B2145D7-09B0-4F58-8FBF-7C618DC05F5D}" destId="{A8FC3B7F-7185-4D36-80F2-44F8E233253D}" srcOrd="0" destOrd="0" presId="urn:microsoft.com/office/officeart/2008/layout/VerticalCurvedList"/>
    <dgm:cxn modelId="{8FD94C69-4D50-409E-BB02-3DDBD8B2F1B7}" srcId="{182527CE-DE2D-4A94-B150-C85E687D9FDA}" destId="{9B2145D7-09B0-4F58-8FBF-7C618DC05F5D}" srcOrd="1" destOrd="0" parTransId="{53F6F1E4-9D44-4E53-9889-0D9E59F5D845}" sibTransId="{D18DFC6C-AC19-4CF6-9873-5EFB9F217767}"/>
    <dgm:cxn modelId="{00747D18-ED69-4C4F-BFAF-EB0C22B0CC11}" srcId="{182527CE-DE2D-4A94-B150-C85E687D9FDA}" destId="{48DF537D-FEA0-406C-B4C0-EE5BDA34B4EC}" srcOrd="0" destOrd="0" parTransId="{F5617D2F-D24B-42E5-B512-77D331EDB179}" sibTransId="{F46CF1FF-5E70-4A00-AA66-BB9B8DC2BC4F}"/>
    <dgm:cxn modelId="{DF64D26C-5AF9-4CF9-9EB4-2FF85214A4F5}" srcId="{182527CE-DE2D-4A94-B150-C85E687D9FDA}" destId="{5DFF74F8-C2DA-4E29-924F-55E8B2692965}" srcOrd="3" destOrd="0" parTransId="{383763BC-5281-4831-AA99-7CDD8D69C8E4}" sibTransId="{2044C49D-1023-49AC-BF94-353F5E913186}"/>
    <dgm:cxn modelId="{579AEDC1-D37C-42C5-937E-BE290E6FF6CC}" type="presOf" srcId="{182527CE-DE2D-4A94-B150-C85E687D9FDA}" destId="{47A29003-844C-4FD8-A527-B37E5E797952}" srcOrd="0" destOrd="0" presId="urn:microsoft.com/office/officeart/2008/layout/VerticalCurvedList"/>
    <dgm:cxn modelId="{B95D1797-EB79-4DF6-BECD-AC58C1BB4A47}" type="presOf" srcId="{48DF537D-FEA0-406C-B4C0-EE5BDA34B4EC}" destId="{1CEF7C18-1687-4621-9028-BC46CC32712B}" srcOrd="0" destOrd="0" presId="urn:microsoft.com/office/officeart/2008/layout/VerticalCurvedList"/>
    <dgm:cxn modelId="{7B930E43-8E59-4470-8EA7-589772B81936}" srcId="{182527CE-DE2D-4A94-B150-C85E687D9FDA}" destId="{2975A95E-1158-4C1F-BE29-849B94625E49}" srcOrd="4" destOrd="0" parTransId="{32F6091F-39BC-482E-959F-C7A88C7E62A0}" sibTransId="{03E31C71-5C5B-4ACD-AAF7-519BDFBA8834}"/>
    <dgm:cxn modelId="{F4DDC6F9-E8D5-449D-A8CE-E18B2E919E31}" srcId="{182527CE-DE2D-4A94-B150-C85E687D9FDA}" destId="{C3E28210-CE0A-4559-97AF-BD0B39B352E5}" srcOrd="2" destOrd="0" parTransId="{2666E799-6B87-4355-A8EF-E69DE991B4CA}" sibTransId="{C5925B16-9CD4-4AB0-ADBC-7B14AF5B1645}"/>
    <dgm:cxn modelId="{B7CD36B6-D10F-4998-9E92-EB0771BB3DE9}" type="presParOf" srcId="{47A29003-844C-4FD8-A527-B37E5E797952}" destId="{8331BAB5-BBB3-4BD1-852D-403B0C104919}" srcOrd="0" destOrd="0" presId="urn:microsoft.com/office/officeart/2008/layout/VerticalCurvedList"/>
    <dgm:cxn modelId="{66DFFFC1-2E60-4A42-A3F9-6F14FEEB01B3}" type="presParOf" srcId="{8331BAB5-BBB3-4BD1-852D-403B0C104919}" destId="{797452A0-A1FC-44D8-A912-406634CBB116}" srcOrd="0" destOrd="0" presId="urn:microsoft.com/office/officeart/2008/layout/VerticalCurvedList"/>
    <dgm:cxn modelId="{2A7A62DF-C817-40EE-84DC-D6681317E616}" type="presParOf" srcId="{797452A0-A1FC-44D8-A912-406634CBB116}" destId="{C4ACEDA2-8910-49B6-806C-473E6D779987}" srcOrd="0" destOrd="0" presId="urn:microsoft.com/office/officeart/2008/layout/VerticalCurvedList"/>
    <dgm:cxn modelId="{030CC24D-F80F-42C4-BF77-BCA56AD34BA8}" type="presParOf" srcId="{797452A0-A1FC-44D8-A912-406634CBB116}" destId="{D4E0DB1D-8397-420C-BDC7-EEFB740D2362}" srcOrd="1" destOrd="0" presId="urn:microsoft.com/office/officeart/2008/layout/VerticalCurvedList"/>
    <dgm:cxn modelId="{E0B289EC-A491-49A5-AE86-DF2CC2E2AE40}" type="presParOf" srcId="{797452A0-A1FC-44D8-A912-406634CBB116}" destId="{AE9C9DF2-1D05-4671-9CED-F30F3E468EAB}" srcOrd="2" destOrd="0" presId="urn:microsoft.com/office/officeart/2008/layout/VerticalCurvedList"/>
    <dgm:cxn modelId="{6CEF19FD-93C3-4184-843C-2B66D1C63756}" type="presParOf" srcId="{797452A0-A1FC-44D8-A912-406634CBB116}" destId="{8CF80D1D-F707-400E-8C78-3B4707FB3A15}" srcOrd="3" destOrd="0" presId="urn:microsoft.com/office/officeart/2008/layout/VerticalCurvedList"/>
    <dgm:cxn modelId="{6C44049A-6652-4DF8-8397-EDAF3BBE4E79}" type="presParOf" srcId="{8331BAB5-BBB3-4BD1-852D-403B0C104919}" destId="{1CEF7C18-1687-4621-9028-BC46CC32712B}" srcOrd="1" destOrd="0" presId="urn:microsoft.com/office/officeart/2008/layout/VerticalCurvedList"/>
    <dgm:cxn modelId="{C3479125-DDF0-45CA-B763-A2412D248DEB}" type="presParOf" srcId="{8331BAB5-BBB3-4BD1-852D-403B0C104919}" destId="{7B6719FD-28CE-4324-B9BF-CFF33602BFCA}" srcOrd="2" destOrd="0" presId="urn:microsoft.com/office/officeart/2008/layout/VerticalCurvedList"/>
    <dgm:cxn modelId="{B6AD456C-73E7-4E04-B831-919E2BF617FD}" type="presParOf" srcId="{7B6719FD-28CE-4324-B9BF-CFF33602BFCA}" destId="{5BEAABFA-BFF8-4BF8-8BAF-46D4960E917F}" srcOrd="0" destOrd="0" presId="urn:microsoft.com/office/officeart/2008/layout/VerticalCurvedList"/>
    <dgm:cxn modelId="{23C68216-C9AA-4ABD-BAE0-D13C4B9C93DC}" type="presParOf" srcId="{8331BAB5-BBB3-4BD1-852D-403B0C104919}" destId="{A8FC3B7F-7185-4D36-80F2-44F8E233253D}" srcOrd="3" destOrd="0" presId="urn:microsoft.com/office/officeart/2008/layout/VerticalCurvedList"/>
    <dgm:cxn modelId="{B0ADD52D-A1E6-4C9C-AD07-56632743900F}" type="presParOf" srcId="{8331BAB5-BBB3-4BD1-852D-403B0C104919}" destId="{5B32D81D-F392-4678-B10D-0E3869F249D4}" srcOrd="4" destOrd="0" presId="urn:microsoft.com/office/officeart/2008/layout/VerticalCurvedList"/>
    <dgm:cxn modelId="{644C3451-A03D-4D6A-AFF9-2A9714C14D0A}" type="presParOf" srcId="{5B32D81D-F392-4678-B10D-0E3869F249D4}" destId="{B1D13A3C-ADE6-46C2-9E77-C7B194A090C6}" srcOrd="0" destOrd="0" presId="urn:microsoft.com/office/officeart/2008/layout/VerticalCurvedList"/>
    <dgm:cxn modelId="{E01B64C2-2781-46D1-86A4-E01F5707412C}" type="presParOf" srcId="{8331BAB5-BBB3-4BD1-852D-403B0C104919}" destId="{17028CBF-9026-4106-A200-0C35572F7BE6}" srcOrd="5" destOrd="0" presId="urn:microsoft.com/office/officeart/2008/layout/VerticalCurvedList"/>
    <dgm:cxn modelId="{2D8C671C-D018-4137-B0D8-623C6239F1EF}" type="presParOf" srcId="{8331BAB5-BBB3-4BD1-852D-403B0C104919}" destId="{986C62D9-F288-462F-BB29-8F075CA0E695}" srcOrd="6" destOrd="0" presId="urn:microsoft.com/office/officeart/2008/layout/VerticalCurvedList"/>
    <dgm:cxn modelId="{D688BC62-3B87-404E-9972-1C19579DA91A}" type="presParOf" srcId="{986C62D9-F288-462F-BB29-8F075CA0E695}" destId="{A5D0D442-90AE-4B7E-97F7-1FE432794F10}" srcOrd="0" destOrd="0" presId="urn:microsoft.com/office/officeart/2008/layout/VerticalCurvedList"/>
    <dgm:cxn modelId="{C6B8BD9E-BC77-4E44-A6B4-8E5470DEE85E}" type="presParOf" srcId="{8331BAB5-BBB3-4BD1-852D-403B0C104919}" destId="{F96FA06D-A7BA-44F7-BBD0-DB21FC87CCB4}" srcOrd="7" destOrd="0" presId="urn:microsoft.com/office/officeart/2008/layout/VerticalCurvedList"/>
    <dgm:cxn modelId="{85A95EB9-AD8A-4E3C-AD7A-FE95CB4B12C2}" type="presParOf" srcId="{8331BAB5-BBB3-4BD1-852D-403B0C104919}" destId="{D078D0E7-90B2-4488-BCCA-B8F31D502524}" srcOrd="8" destOrd="0" presId="urn:microsoft.com/office/officeart/2008/layout/VerticalCurvedList"/>
    <dgm:cxn modelId="{9E55389F-9A06-45A8-8117-C50CA9B45177}" type="presParOf" srcId="{D078D0E7-90B2-4488-BCCA-B8F31D502524}" destId="{CAAED3BA-B1A3-4602-A941-7B8EDE0625FA}" srcOrd="0" destOrd="0" presId="urn:microsoft.com/office/officeart/2008/layout/VerticalCurvedList"/>
    <dgm:cxn modelId="{B1523958-9691-4AE5-BA31-8AC9A198711B}" type="presParOf" srcId="{8331BAB5-BBB3-4BD1-852D-403B0C104919}" destId="{9B0B3E70-24E6-4807-8E2D-B3E2E4430B20}" srcOrd="9" destOrd="0" presId="urn:microsoft.com/office/officeart/2008/layout/VerticalCurvedList"/>
    <dgm:cxn modelId="{32A1F036-31C1-462A-9D94-8CC642832FF8}" type="presParOf" srcId="{8331BAB5-BBB3-4BD1-852D-403B0C104919}" destId="{247FE989-A013-49B0-B787-CDFDD09E2D0B}" srcOrd="10" destOrd="0" presId="urn:microsoft.com/office/officeart/2008/layout/VerticalCurvedList"/>
    <dgm:cxn modelId="{67346EAA-D792-4D5D-A12A-CB1F3774A10E}" type="presParOf" srcId="{247FE989-A013-49B0-B787-CDFDD09E2D0B}" destId="{72B1BE57-91A9-4575-B810-BAD367BFB2C2}" srcOrd="0" destOrd="0" presId="urn:microsoft.com/office/officeart/2008/layout/VerticalCurvedList"/>
    <dgm:cxn modelId="{1475160D-3052-4C76-BE3B-129004E9AF5C}" type="presParOf" srcId="{8331BAB5-BBB3-4BD1-852D-403B0C104919}" destId="{131246CB-938B-48A9-9BBC-6C5DAC067AB8}" srcOrd="11" destOrd="0" presId="urn:microsoft.com/office/officeart/2008/layout/VerticalCurvedList"/>
    <dgm:cxn modelId="{94996B3F-570D-407C-AE6F-397F957AC008}" type="presParOf" srcId="{8331BAB5-BBB3-4BD1-852D-403B0C104919}" destId="{3C3D898A-6276-4D53-AC9E-40AAAA04A85C}" srcOrd="12" destOrd="0" presId="urn:microsoft.com/office/officeart/2008/layout/VerticalCurvedList"/>
    <dgm:cxn modelId="{66A8A42A-0EAA-4090-8D08-A80D9DBC1CF5}" type="presParOf" srcId="{3C3D898A-6276-4D53-AC9E-40AAAA04A85C}" destId="{1203173C-50F6-487E-8DBB-E90CF364D37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53C63E-8B44-4AC9-8990-FBD316C075D0}" type="doc">
      <dgm:prSet loTypeId="urn:microsoft.com/office/officeart/2005/8/layout/hList2#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B648BAF-0E6B-4F9D-AFFA-EDACFF7EFCCE}">
      <dgm:prSet phldrT="[Текст]"/>
      <dgm:spPr/>
      <dgm:t>
        <a:bodyPr/>
        <a:lstStyle/>
        <a:p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Қазақстан Республикасының 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2008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жылғы 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4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желтоқсандағы 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№95-</a:t>
          </a:r>
          <a:r>
            <a:rPr lang="en-US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IV 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Бюджет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кодексі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EF86290-3AC8-4819-905F-5C4D5F2A38CE}" type="parTrans" cxnId="{A7E6FC3A-9905-4139-A719-5472103F4EE3}">
      <dgm:prSet/>
      <dgm:spPr/>
      <dgm:t>
        <a:bodyPr/>
        <a:lstStyle/>
        <a:p>
          <a:endParaRPr lang="ru-RU"/>
        </a:p>
      </dgm:t>
    </dgm:pt>
    <dgm:pt modelId="{13A1792B-C3D3-410D-A324-DFF6A0485C5B}" type="sibTrans" cxnId="{A7E6FC3A-9905-4139-A719-5472103F4EE3}">
      <dgm:prSet/>
      <dgm:spPr/>
      <dgm:t>
        <a:bodyPr/>
        <a:lstStyle/>
        <a:p>
          <a:endParaRPr lang="ru-RU"/>
        </a:p>
      </dgm:t>
    </dgm:pt>
    <dgm:pt modelId="{78B70A36-BB64-4470-95A7-33A880A7AB3E}">
      <dgm:prSet phldrT="[Текст]" custT="1"/>
      <dgm:spPr/>
      <dgm:t>
        <a:bodyPr/>
        <a:lstStyle/>
        <a:p>
          <a:r>
            <a:rPr lang="ru-RU" sz="15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"</a:t>
          </a:r>
          <a:r>
            <a:rPr lang="ru-RU" sz="15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Қазақстан</a:t>
          </a:r>
          <a:r>
            <a:rPr lang="ru-RU" sz="15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Республикасындағы</a:t>
          </a:r>
          <a:r>
            <a:rPr lang="ru-RU" sz="15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жергілікті</a:t>
          </a:r>
          <a:r>
            <a:rPr lang="ru-RU" sz="15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мемлекеттік</a:t>
          </a:r>
          <a:r>
            <a:rPr lang="ru-RU" sz="15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басқару</a:t>
          </a:r>
          <a:r>
            <a:rPr lang="ru-RU" sz="15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5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өзін-өзі</a:t>
          </a:r>
          <a:r>
            <a:rPr lang="ru-RU" sz="15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басқару</a:t>
          </a:r>
          <a:r>
            <a:rPr lang="ru-RU" sz="15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туралы</a:t>
          </a:r>
          <a:r>
            <a:rPr lang="ru-RU" sz="15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" </a:t>
          </a:r>
          <a:r>
            <a:rPr lang="ru-RU" sz="15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Қазақстан</a:t>
          </a:r>
          <a:r>
            <a:rPr lang="ru-RU" sz="15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Республикасының</a:t>
          </a:r>
          <a:r>
            <a:rPr lang="ru-RU" sz="15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2001 </a:t>
          </a:r>
          <a:r>
            <a:rPr lang="ru-RU" sz="15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жылғы</a:t>
          </a:r>
          <a:r>
            <a:rPr lang="ru-RU" sz="15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23 </a:t>
          </a:r>
          <a:r>
            <a:rPr lang="ru-RU" sz="15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қаңтардағы</a:t>
          </a:r>
          <a:r>
            <a:rPr lang="ru-RU" sz="15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№148 </a:t>
          </a:r>
          <a:r>
            <a:rPr lang="ru-RU" sz="1500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Заңы</a:t>
          </a:r>
          <a:r>
            <a:rPr lang="ru-RU" sz="1500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(</a:t>
          </a:r>
          <a:r>
            <a:rPr lang="ru-RU" sz="1500" b="0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2026 </a:t>
          </a:r>
          <a:r>
            <a:rPr lang="ru-RU" sz="1500" b="0" u="none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жылғы</a:t>
          </a:r>
          <a:r>
            <a:rPr lang="ru-RU" sz="1500" b="0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14 </a:t>
          </a:r>
          <a:r>
            <a:rPr lang="ru-RU" sz="1500" b="0" u="none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қыркүйектегі</a:t>
          </a:r>
          <a:r>
            <a:rPr lang="ru-RU" sz="1500" b="0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0" u="none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өзгерістермен</a:t>
          </a:r>
          <a:r>
            <a:rPr lang="ru-RU" sz="1500" b="0" u="none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sz="1500" b="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7E3EDC6-4001-41A8-A391-69146382B4A9}" type="parTrans" cxnId="{CC1A4716-EA92-491A-9742-8DA19FB2FD20}">
      <dgm:prSet/>
      <dgm:spPr/>
      <dgm:t>
        <a:bodyPr/>
        <a:lstStyle/>
        <a:p>
          <a:endParaRPr lang="ru-RU"/>
        </a:p>
      </dgm:t>
    </dgm:pt>
    <dgm:pt modelId="{C7598FC2-2E0A-4C78-A9D5-B755F561A94C}" type="sibTrans" cxnId="{CC1A4716-EA92-491A-9742-8DA19FB2FD20}">
      <dgm:prSet/>
      <dgm:spPr/>
      <dgm:t>
        <a:bodyPr/>
        <a:lstStyle/>
        <a:p>
          <a:endParaRPr lang="ru-RU"/>
        </a:p>
      </dgm:t>
    </dgm:pt>
    <dgm:pt modelId="{351455B3-004A-4ADA-95AE-7631DB88B1B1}">
      <dgm:prSet phldrT="[Текст]" phldr="1"/>
      <dgm:spPr/>
      <dgm:t>
        <a:bodyPr/>
        <a:lstStyle/>
        <a:p>
          <a:endParaRPr lang="ru-RU" dirty="0"/>
        </a:p>
      </dgm:t>
    </dgm:pt>
    <dgm:pt modelId="{C6FC570A-00C8-4333-A784-90E70AF683BB}" type="parTrans" cxnId="{2C468172-B82E-4B00-9A71-938D2E771C7E}">
      <dgm:prSet/>
      <dgm:spPr/>
      <dgm:t>
        <a:bodyPr/>
        <a:lstStyle/>
        <a:p>
          <a:endParaRPr lang="ru-RU"/>
        </a:p>
      </dgm:t>
    </dgm:pt>
    <dgm:pt modelId="{F4EB0AA5-A1BD-49B2-8875-84E602B59186}" type="sibTrans" cxnId="{2C468172-B82E-4B00-9A71-938D2E771C7E}">
      <dgm:prSet/>
      <dgm:spPr/>
      <dgm:t>
        <a:bodyPr/>
        <a:lstStyle/>
        <a:p>
          <a:endParaRPr lang="ru-RU"/>
        </a:p>
      </dgm:t>
    </dgm:pt>
    <dgm:pt modelId="{FB9E24C6-3745-42F3-A8EA-28BF79D905C2}">
      <dgm:prSet phldrT="[Текст]"/>
      <dgm:spPr/>
      <dgm:t>
        <a:bodyPr/>
        <a:lstStyle/>
        <a:p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Ақсу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қаласының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2026-2028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жылдарға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арналған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бюджеті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туралы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»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Ақсу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қалалық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мәслихатының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2026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жылғы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5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қазандағы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 №302/55 «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Ақсу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қалалық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мәслихатының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2025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жылғы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17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желтоқсандағы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«№ 245/43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шешіміне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өзгерістер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енгізу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туралы</a:t>
          </a:r>
          <a:r>
            <a:rPr lang="ru-RU" b="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» </a:t>
          </a:r>
          <a:r>
            <a:rPr lang="ru-RU" b="0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шешімі</a:t>
          </a:r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9D6938C-56FF-4667-87A6-D10F95711657}" type="parTrans" cxnId="{FA33D929-55E5-4381-B8E5-36B80291E774}">
      <dgm:prSet/>
      <dgm:spPr/>
      <dgm:t>
        <a:bodyPr/>
        <a:lstStyle/>
        <a:p>
          <a:endParaRPr lang="ru-RU"/>
        </a:p>
      </dgm:t>
    </dgm:pt>
    <dgm:pt modelId="{630BAF55-54E4-495A-9AF0-943DF89BBC5C}" type="sibTrans" cxnId="{FA33D929-55E5-4381-B8E5-36B80291E774}">
      <dgm:prSet/>
      <dgm:spPr/>
      <dgm:t>
        <a:bodyPr/>
        <a:lstStyle/>
        <a:p>
          <a:endParaRPr lang="ru-RU"/>
        </a:p>
      </dgm:t>
    </dgm:pt>
    <dgm:pt modelId="{ED281EC7-3E9E-480E-AD36-5C0D1FE58CC8}">
      <dgm:prSet phldrT="[Текст]"/>
      <dgm:spPr/>
      <dgm:t>
        <a:bodyPr/>
        <a:lstStyle/>
        <a:p>
          <a:endParaRPr lang="ru-RU" dirty="0"/>
        </a:p>
      </dgm:t>
    </dgm:pt>
    <dgm:pt modelId="{BE4431AA-4D42-4B5E-8BDF-EC796C48746E}" type="parTrans" cxnId="{81793A74-A036-4B15-BE95-58347B33048F}">
      <dgm:prSet/>
      <dgm:spPr/>
      <dgm:t>
        <a:bodyPr/>
        <a:lstStyle/>
        <a:p>
          <a:endParaRPr lang="ru-RU"/>
        </a:p>
      </dgm:t>
    </dgm:pt>
    <dgm:pt modelId="{61CF9617-406D-43DA-8A01-F1AE73610BA2}" type="sibTrans" cxnId="{81793A74-A036-4B15-BE95-58347B33048F}">
      <dgm:prSet/>
      <dgm:spPr/>
      <dgm:t>
        <a:bodyPr/>
        <a:lstStyle/>
        <a:p>
          <a:endParaRPr lang="ru-RU"/>
        </a:p>
      </dgm:t>
    </dgm:pt>
    <dgm:pt modelId="{B68A773C-AC48-467A-BCE3-5783CAED05DA}">
      <dgm:prSet phldrT="[Текст]" phldr="1"/>
      <dgm:spPr/>
      <dgm:t>
        <a:bodyPr/>
        <a:lstStyle/>
        <a:p>
          <a:endParaRPr lang="ru-RU" dirty="0"/>
        </a:p>
      </dgm:t>
    </dgm:pt>
    <dgm:pt modelId="{7E011D7C-D99E-4DCD-ABD6-0C0E83D6FB33}" type="sibTrans" cxnId="{CEB8EFC0-4295-4716-B8C2-5C01C19AA475}">
      <dgm:prSet/>
      <dgm:spPr/>
      <dgm:t>
        <a:bodyPr/>
        <a:lstStyle/>
        <a:p>
          <a:endParaRPr lang="ru-RU"/>
        </a:p>
      </dgm:t>
    </dgm:pt>
    <dgm:pt modelId="{541E3C6A-9769-42F5-AB14-EED9D5143673}" type="parTrans" cxnId="{CEB8EFC0-4295-4716-B8C2-5C01C19AA475}">
      <dgm:prSet/>
      <dgm:spPr/>
      <dgm:t>
        <a:bodyPr/>
        <a:lstStyle/>
        <a:p>
          <a:endParaRPr lang="ru-RU"/>
        </a:p>
      </dgm:t>
    </dgm:pt>
    <dgm:pt modelId="{276572CC-ADAD-454E-A4C0-803A875D7198}">
      <dgm:prSet phldrT="[Текст]"/>
      <dgm:spPr/>
      <dgm:t>
        <a:bodyPr/>
        <a:lstStyle/>
        <a:p>
          <a:endParaRPr lang="ru-RU" sz="1300" dirty="0">
            <a:solidFill>
              <a:schemeClr val="bg1"/>
            </a:solidFill>
          </a:endParaRPr>
        </a:p>
      </dgm:t>
    </dgm:pt>
    <dgm:pt modelId="{78A5B4EA-8845-4E1C-B4E7-89BBC50D7670}" type="parTrans" cxnId="{961EDE3A-838B-4E67-8A69-32B3BCF651F2}">
      <dgm:prSet/>
      <dgm:spPr/>
      <dgm:t>
        <a:bodyPr/>
        <a:lstStyle/>
        <a:p>
          <a:endParaRPr lang="ru-RU"/>
        </a:p>
      </dgm:t>
    </dgm:pt>
    <dgm:pt modelId="{58130554-F314-4749-A6FB-B959D085C451}" type="sibTrans" cxnId="{961EDE3A-838B-4E67-8A69-32B3BCF651F2}">
      <dgm:prSet/>
      <dgm:spPr/>
      <dgm:t>
        <a:bodyPr/>
        <a:lstStyle/>
        <a:p>
          <a:endParaRPr lang="ru-RU"/>
        </a:p>
      </dgm:t>
    </dgm:pt>
    <dgm:pt modelId="{3BD34001-AFD3-4E50-AF16-51BC4477A764}">
      <dgm:prSet phldrT="[Текст]"/>
      <dgm:spPr/>
      <dgm:t>
        <a:bodyPr/>
        <a:lstStyle/>
        <a:p>
          <a:endParaRPr lang="ru-RU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E73D27D-E7AF-4DBE-B792-F98159376801}" type="parTrans" cxnId="{E8400B3F-735E-46C7-8913-094AB2E6642B}">
      <dgm:prSet/>
      <dgm:spPr/>
      <dgm:t>
        <a:bodyPr/>
        <a:lstStyle/>
        <a:p>
          <a:endParaRPr lang="ru-RU"/>
        </a:p>
      </dgm:t>
    </dgm:pt>
    <dgm:pt modelId="{A966646B-5954-4A5C-99A6-BDDD23B7A927}" type="sibTrans" cxnId="{E8400B3F-735E-46C7-8913-094AB2E6642B}">
      <dgm:prSet/>
      <dgm:spPr/>
      <dgm:t>
        <a:bodyPr/>
        <a:lstStyle/>
        <a:p>
          <a:endParaRPr lang="ru-RU"/>
        </a:p>
      </dgm:t>
    </dgm:pt>
    <dgm:pt modelId="{76534B13-2573-44E8-9E35-74B445619C12}">
      <dgm:prSet phldrT="[Текст]"/>
      <dgm:spPr/>
      <dgm:t>
        <a:bodyPr/>
        <a:lstStyle/>
        <a:p>
          <a:endParaRPr lang="ru-RU" dirty="0">
            <a:solidFill>
              <a:schemeClr val="bg1"/>
            </a:solidFill>
          </a:endParaRPr>
        </a:p>
      </dgm:t>
    </dgm:pt>
    <dgm:pt modelId="{137AA6A3-412C-4411-A0FB-AFCE4F1BE5E3}" type="parTrans" cxnId="{E39E3B05-3A90-4660-81F7-E836EFB2431C}">
      <dgm:prSet/>
      <dgm:spPr/>
      <dgm:t>
        <a:bodyPr/>
        <a:lstStyle/>
        <a:p>
          <a:endParaRPr lang="ru-RU"/>
        </a:p>
      </dgm:t>
    </dgm:pt>
    <dgm:pt modelId="{9E9C4C47-0B05-4E30-836B-A02ACC8ACC35}" type="sibTrans" cxnId="{E39E3B05-3A90-4660-81F7-E836EFB2431C}">
      <dgm:prSet/>
      <dgm:spPr/>
      <dgm:t>
        <a:bodyPr/>
        <a:lstStyle/>
        <a:p>
          <a:endParaRPr lang="ru-RU"/>
        </a:p>
      </dgm:t>
    </dgm:pt>
    <dgm:pt modelId="{051A4498-DE95-4C9C-8565-F949D175DB1D}" type="pres">
      <dgm:prSet presAssocID="{FE53C63E-8B44-4AC9-8990-FBD316C075D0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8256E5F-B1E5-4588-AEED-C15C2CB6A444}" type="pres">
      <dgm:prSet presAssocID="{ED281EC7-3E9E-480E-AD36-5C0D1FE58CC8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2AE6EE-1477-4C47-918A-B4AED485E9F5}" type="pres">
      <dgm:prSet presAssocID="{ED281EC7-3E9E-480E-AD36-5C0D1FE58CC8}" presName="image" presStyleLbl="fgImgPlace1" presStyleIdx="0" presStyleCnt="3" custScaleX="128101" custScaleY="125648" custLinFactNeighborX="1457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946720B-8778-46A3-B96C-17D7FA2479A8}" type="pres">
      <dgm:prSet presAssocID="{ED281EC7-3E9E-480E-AD36-5C0D1FE58CC8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537608-6A8A-443B-979D-FD2A94DEF04C}" type="pres">
      <dgm:prSet presAssocID="{ED281EC7-3E9E-480E-AD36-5C0D1FE58CC8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E77E12-6D98-4532-8711-8D452FC58799}" type="pres">
      <dgm:prSet presAssocID="{61CF9617-406D-43DA-8A01-F1AE73610BA2}" presName="sibTrans" presStyleCnt="0"/>
      <dgm:spPr/>
      <dgm:t>
        <a:bodyPr/>
        <a:lstStyle/>
        <a:p>
          <a:endParaRPr lang="ru-RU"/>
        </a:p>
      </dgm:t>
    </dgm:pt>
    <dgm:pt modelId="{92912585-D857-4DCF-9D1C-B526FB7FF781}" type="pres">
      <dgm:prSet presAssocID="{B68A773C-AC48-467A-BCE3-5783CAED05DA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EE887-F186-4254-8A3F-3CC5A8FE3317}" type="pres">
      <dgm:prSet presAssocID="{B68A773C-AC48-467A-BCE3-5783CAED05DA}" presName="image" presStyleLbl="fgImgPlace1" presStyleIdx="1" presStyleCnt="3" custScaleX="142464" custScaleY="123273" custLinFactNeighborX="-3661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D2598B8-5C75-413A-B75C-DAF0FC6C9F5E}" type="pres">
      <dgm:prSet presAssocID="{B68A773C-AC48-467A-BCE3-5783CAED05DA}" presName="childNode" presStyleLbl="node1" presStyleIdx="1" presStyleCnt="3" custScaleY="97856" custLinFactNeighborX="-147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8AAFCF-8160-4332-91BC-76671950BCCF}" type="pres">
      <dgm:prSet presAssocID="{B68A773C-AC48-467A-BCE3-5783CAED05DA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D6CA46-A18A-4B6E-A1FD-C83914496DEC}" type="pres">
      <dgm:prSet presAssocID="{7E011D7C-D99E-4DCD-ABD6-0C0E83D6FB33}" presName="sibTrans" presStyleCnt="0"/>
      <dgm:spPr/>
      <dgm:t>
        <a:bodyPr/>
        <a:lstStyle/>
        <a:p>
          <a:endParaRPr lang="ru-RU"/>
        </a:p>
      </dgm:t>
    </dgm:pt>
    <dgm:pt modelId="{65F13217-DFE3-42FE-9E72-F18EC2AF211B}" type="pres">
      <dgm:prSet presAssocID="{351455B3-004A-4ADA-95AE-7631DB88B1B1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90CC60-824D-4819-9876-95782CFA7FB0}" type="pres">
      <dgm:prSet presAssocID="{351455B3-004A-4ADA-95AE-7631DB88B1B1}" presName="image" presStyleLbl="fgImgPlace1" presStyleIdx="2" presStyleCnt="3" custScaleX="196435" custScaleY="117996" custLinFactNeighborX="-7414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0C5F8B0-C4F7-4AC5-8C41-584A7C12AFA6}" type="pres">
      <dgm:prSet presAssocID="{351455B3-004A-4ADA-95AE-7631DB88B1B1}" presName="childNode" presStyleLbl="node1" presStyleIdx="2" presStyleCnt="3" custScaleX="108863" custLinFactNeighborX="-297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8DE04B-E4AB-4D24-9F2C-6FDA565F102F}" type="pres">
      <dgm:prSet presAssocID="{351455B3-004A-4ADA-95AE-7631DB88B1B1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07E805-9D21-4443-AE54-8607D3C05E35}" type="presOf" srcId="{AB648BAF-0E6B-4F9D-AFFA-EDACFF7EFCCE}" destId="{B946720B-8778-46A3-B96C-17D7FA2479A8}" srcOrd="0" destOrd="1" presId="urn:microsoft.com/office/officeart/2005/8/layout/hList2#1"/>
    <dgm:cxn modelId="{FA33D929-55E5-4381-B8E5-36B80291E774}" srcId="{351455B3-004A-4ADA-95AE-7631DB88B1B1}" destId="{FB9E24C6-3745-42F3-A8EA-28BF79D905C2}" srcOrd="1" destOrd="0" parTransId="{39D6938C-56FF-4667-87A6-D10F95711657}" sibTransId="{630BAF55-54E4-495A-9AF0-943DF89BBC5C}"/>
    <dgm:cxn modelId="{E15F8610-D139-4888-97A9-B972CB68E2EF}" type="presOf" srcId="{276572CC-ADAD-454E-A4C0-803A875D7198}" destId="{8D2598B8-5C75-413A-B75C-DAF0FC6C9F5E}" srcOrd="0" destOrd="0" presId="urn:microsoft.com/office/officeart/2005/8/layout/hList2#1"/>
    <dgm:cxn modelId="{CEB8EFC0-4295-4716-B8C2-5C01C19AA475}" srcId="{FE53C63E-8B44-4AC9-8990-FBD316C075D0}" destId="{B68A773C-AC48-467A-BCE3-5783CAED05DA}" srcOrd="1" destOrd="0" parTransId="{541E3C6A-9769-42F5-AB14-EED9D5143673}" sibTransId="{7E011D7C-D99E-4DCD-ABD6-0C0E83D6FB33}"/>
    <dgm:cxn modelId="{81793A74-A036-4B15-BE95-58347B33048F}" srcId="{FE53C63E-8B44-4AC9-8990-FBD316C075D0}" destId="{ED281EC7-3E9E-480E-AD36-5C0D1FE58CC8}" srcOrd="0" destOrd="0" parTransId="{BE4431AA-4D42-4B5E-8BDF-EC796C48746E}" sibTransId="{61CF9617-406D-43DA-8A01-F1AE73610BA2}"/>
    <dgm:cxn modelId="{9EE12011-82B1-4657-9CD5-A4017A96DB36}" type="presOf" srcId="{78B70A36-BB64-4470-95A7-33A880A7AB3E}" destId="{8D2598B8-5C75-413A-B75C-DAF0FC6C9F5E}" srcOrd="0" destOrd="1" presId="urn:microsoft.com/office/officeart/2005/8/layout/hList2#1"/>
    <dgm:cxn modelId="{C49CFA2D-56BF-440C-8DED-8BA14826F891}" type="presOf" srcId="{ED281EC7-3E9E-480E-AD36-5C0D1FE58CC8}" destId="{D8537608-6A8A-443B-979D-FD2A94DEF04C}" srcOrd="0" destOrd="0" presId="urn:microsoft.com/office/officeart/2005/8/layout/hList2#1"/>
    <dgm:cxn modelId="{D66EAA01-C189-4FAB-95F4-25D5A292354C}" type="presOf" srcId="{B68A773C-AC48-467A-BCE3-5783CAED05DA}" destId="{9C8AAFCF-8160-4332-91BC-76671950BCCF}" srcOrd="0" destOrd="0" presId="urn:microsoft.com/office/officeart/2005/8/layout/hList2#1"/>
    <dgm:cxn modelId="{DED827F4-ECDD-4133-B4A3-E06375A9742D}" type="presOf" srcId="{351455B3-004A-4ADA-95AE-7631DB88B1B1}" destId="{CF8DE04B-E4AB-4D24-9F2C-6FDA565F102F}" srcOrd="0" destOrd="0" presId="urn:microsoft.com/office/officeart/2005/8/layout/hList2#1"/>
    <dgm:cxn modelId="{CC1A4716-EA92-491A-9742-8DA19FB2FD20}" srcId="{B68A773C-AC48-467A-BCE3-5783CAED05DA}" destId="{78B70A36-BB64-4470-95A7-33A880A7AB3E}" srcOrd="1" destOrd="0" parTransId="{A7E3EDC6-4001-41A8-A391-69146382B4A9}" sibTransId="{C7598FC2-2E0A-4C78-A9D5-B755F561A94C}"/>
    <dgm:cxn modelId="{E8400B3F-735E-46C7-8913-094AB2E6642B}" srcId="{ED281EC7-3E9E-480E-AD36-5C0D1FE58CC8}" destId="{3BD34001-AFD3-4E50-AF16-51BC4477A764}" srcOrd="0" destOrd="0" parTransId="{9E73D27D-E7AF-4DBE-B792-F98159376801}" sibTransId="{A966646B-5954-4A5C-99A6-BDDD23B7A927}"/>
    <dgm:cxn modelId="{2D1DC8CB-BDF8-4162-A76C-2A8276E4EFE3}" type="presOf" srcId="{3BD34001-AFD3-4E50-AF16-51BC4477A764}" destId="{B946720B-8778-46A3-B96C-17D7FA2479A8}" srcOrd="0" destOrd="0" presId="urn:microsoft.com/office/officeart/2005/8/layout/hList2#1"/>
    <dgm:cxn modelId="{E39E3B05-3A90-4660-81F7-E836EFB2431C}" srcId="{351455B3-004A-4ADA-95AE-7631DB88B1B1}" destId="{76534B13-2573-44E8-9E35-74B445619C12}" srcOrd="0" destOrd="0" parTransId="{137AA6A3-412C-4411-A0FB-AFCE4F1BE5E3}" sibTransId="{9E9C4C47-0B05-4E30-836B-A02ACC8ACC35}"/>
    <dgm:cxn modelId="{961EDE3A-838B-4E67-8A69-32B3BCF651F2}" srcId="{B68A773C-AC48-467A-BCE3-5783CAED05DA}" destId="{276572CC-ADAD-454E-A4C0-803A875D7198}" srcOrd="0" destOrd="0" parTransId="{78A5B4EA-8845-4E1C-B4E7-89BBC50D7670}" sibTransId="{58130554-F314-4749-A6FB-B959D085C451}"/>
    <dgm:cxn modelId="{CF9938F9-8053-416A-B942-527E805688E7}" type="presOf" srcId="{76534B13-2573-44E8-9E35-74B445619C12}" destId="{50C5F8B0-C4F7-4AC5-8C41-584A7C12AFA6}" srcOrd="0" destOrd="0" presId="urn:microsoft.com/office/officeart/2005/8/layout/hList2#1"/>
    <dgm:cxn modelId="{A7E6FC3A-9905-4139-A719-5472103F4EE3}" srcId="{ED281EC7-3E9E-480E-AD36-5C0D1FE58CC8}" destId="{AB648BAF-0E6B-4F9D-AFFA-EDACFF7EFCCE}" srcOrd="1" destOrd="0" parTransId="{3EF86290-3AC8-4819-905F-5C4D5F2A38CE}" sibTransId="{13A1792B-C3D3-410D-A324-DFF6A0485C5B}"/>
    <dgm:cxn modelId="{2B3EB397-B2DD-47A9-8A30-8FBFAC9663E7}" type="presOf" srcId="{FE53C63E-8B44-4AC9-8990-FBD316C075D0}" destId="{051A4498-DE95-4C9C-8565-F949D175DB1D}" srcOrd="0" destOrd="0" presId="urn:microsoft.com/office/officeart/2005/8/layout/hList2#1"/>
    <dgm:cxn modelId="{2C468172-B82E-4B00-9A71-938D2E771C7E}" srcId="{FE53C63E-8B44-4AC9-8990-FBD316C075D0}" destId="{351455B3-004A-4ADA-95AE-7631DB88B1B1}" srcOrd="2" destOrd="0" parTransId="{C6FC570A-00C8-4333-A784-90E70AF683BB}" sibTransId="{F4EB0AA5-A1BD-49B2-8875-84E602B59186}"/>
    <dgm:cxn modelId="{B2E43ECD-E26A-4D24-83F8-E6870EB2C8C7}" type="presOf" srcId="{FB9E24C6-3745-42F3-A8EA-28BF79D905C2}" destId="{50C5F8B0-C4F7-4AC5-8C41-584A7C12AFA6}" srcOrd="0" destOrd="1" presId="urn:microsoft.com/office/officeart/2005/8/layout/hList2#1"/>
    <dgm:cxn modelId="{121258EF-EE52-4368-9057-C5B3C5CDF741}" type="presParOf" srcId="{051A4498-DE95-4C9C-8565-F949D175DB1D}" destId="{68256E5F-B1E5-4588-AEED-C15C2CB6A444}" srcOrd="0" destOrd="0" presId="urn:microsoft.com/office/officeart/2005/8/layout/hList2#1"/>
    <dgm:cxn modelId="{B3B46085-2CC3-4F7F-9EF9-6A7A474C23B0}" type="presParOf" srcId="{68256E5F-B1E5-4588-AEED-C15C2CB6A444}" destId="{3B2AE6EE-1477-4C47-918A-B4AED485E9F5}" srcOrd="0" destOrd="0" presId="urn:microsoft.com/office/officeart/2005/8/layout/hList2#1"/>
    <dgm:cxn modelId="{75169F3F-9011-4594-81B0-D8824478D667}" type="presParOf" srcId="{68256E5F-B1E5-4588-AEED-C15C2CB6A444}" destId="{B946720B-8778-46A3-B96C-17D7FA2479A8}" srcOrd="1" destOrd="0" presId="urn:microsoft.com/office/officeart/2005/8/layout/hList2#1"/>
    <dgm:cxn modelId="{4FDF5694-849E-451A-9588-4BDB9AA9B489}" type="presParOf" srcId="{68256E5F-B1E5-4588-AEED-C15C2CB6A444}" destId="{D8537608-6A8A-443B-979D-FD2A94DEF04C}" srcOrd="2" destOrd="0" presId="urn:microsoft.com/office/officeart/2005/8/layout/hList2#1"/>
    <dgm:cxn modelId="{0E4FB75F-86DB-4F27-85B7-7E88D18DB9E0}" type="presParOf" srcId="{051A4498-DE95-4C9C-8565-F949D175DB1D}" destId="{C6E77E12-6D98-4532-8711-8D452FC58799}" srcOrd="1" destOrd="0" presId="urn:microsoft.com/office/officeart/2005/8/layout/hList2#1"/>
    <dgm:cxn modelId="{FF19040F-D63E-4F5B-9DA5-0D751F0B1ED7}" type="presParOf" srcId="{051A4498-DE95-4C9C-8565-F949D175DB1D}" destId="{92912585-D857-4DCF-9D1C-B526FB7FF781}" srcOrd="2" destOrd="0" presId="urn:microsoft.com/office/officeart/2005/8/layout/hList2#1"/>
    <dgm:cxn modelId="{E464C13A-C2D4-421F-AB45-16BBA7FB4530}" type="presParOf" srcId="{92912585-D857-4DCF-9D1C-B526FB7FF781}" destId="{A0BEE887-F186-4254-8A3F-3CC5A8FE3317}" srcOrd="0" destOrd="0" presId="urn:microsoft.com/office/officeart/2005/8/layout/hList2#1"/>
    <dgm:cxn modelId="{BF8254FB-2ECF-4BBA-84FD-54D104CE498A}" type="presParOf" srcId="{92912585-D857-4DCF-9D1C-B526FB7FF781}" destId="{8D2598B8-5C75-413A-B75C-DAF0FC6C9F5E}" srcOrd="1" destOrd="0" presId="urn:microsoft.com/office/officeart/2005/8/layout/hList2#1"/>
    <dgm:cxn modelId="{E8F27831-D765-421E-ADCC-34E1E8E46838}" type="presParOf" srcId="{92912585-D857-4DCF-9D1C-B526FB7FF781}" destId="{9C8AAFCF-8160-4332-91BC-76671950BCCF}" srcOrd="2" destOrd="0" presId="urn:microsoft.com/office/officeart/2005/8/layout/hList2#1"/>
    <dgm:cxn modelId="{94C4EA77-5F37-49F6-B055-417805CF518B}" type="presParOf" srcId="{051A4498-DE95-4C9C-8565-F949D175DB1D}" destId="{D1D6CA46-A18A-4B6E-A1FD-C83914496DEC}" srcOrd="3" destOrd="0" presId="urn:microsoft.com/office/officeart/2005/8/layout/hList2#1"/>
    <dgm:cxn modelId="{F150ACA5-4DAE-4C70-B968-F04CDFC15A69}" type="presParOf" srcId="{051A4498-DE95-4C9C-8565-F949D175DB1D}" destId="{65F13217-DFE3-42FE-9E72-F18EC2AF211B}" srcOrd="4" destOrd="0" presId="urn:microsoft.com/office/officeart/2005/8/layout/hList2#1"/>
    <dgm:cxn modelId="{B83F4089-00F9-4D42-BD0D-E4487AB1828A}" type="presParOf" srcId="{65F13217-DFE3-42FE-9E72-F18EC2AF211B}" destId="{0290CC60-824D-4819-9876-95782CFA7FB0}" srcOrd="0" destOrd="0" presId="urn:microsoft.com/office/officeart/2005/8/layout/hList2#1"/>
    <dgm:cxn modelId="{8C957F16-7372-42E7-95DA-F1BBF2B78B14}" type="presParOf" srcId="{65F13217-DFE3-42FE-9E72-F18EC2AF211B}" destId="{50C5F8B0-C4F7-4AC5-8C41-584A7C12AFA6}" srcOrd="1" destOrd="0" presId="urn:microsoft.com/office/officeart/2005/8/layout/hList2#1"/>
    <dgm:cxn modelId="{52D32560-A671-4FD7-8B4E-B557F0BD5D94}" type="presParOf" srcId="{65F13217-DFE3-42FE-9E72-F18EC2AF211B}" destId="{CF8DE04B-E4AB-4D24-9F2C-6FDA565F102F}" srcOrd="2" destOrd="0" presId="urn:microsoft.com/office/officeart/2005/8/layout/h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DBB257-F805-4395-A4BA-4B23203E27A1}" type="doc">
      <dgm:prSet loTypeId="urn:microsoft.com/office/officeart/2005/8/layout/process4" loCatId="process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58285E0-4062-4620-9C8C-CA95EB2BAC0B}">
      <dgm:prSet phldrT="[Текст]" custT="1"/>
      <dgm:spPr/>
      <dgm:t>
        <a:bodyPr/>
        <a:lstStyle/>
        <a:p>
          <a:r>
            <a:rPr lang="kk-KZ" sz="1800" b="1" dirty="0" smtClean="0">
              <a:latin typeface="Times New Roman" pitchFamily="18" charset="0"/>
              <a:cs typeface="Times New Roman" pitchFamily="18" charset="0"/>
            </a:rPr>
            <a:t>Дайындық</a:t>
          </a:r>
          <a:r>
            <a:rPr lang="kk-KZ" sz="1800" dirty="0" smtClean="0">
              <a:latin typeface="Times New Roman" pitchFamily="18" charset="0"/>
              <a:cs typeface="Times New Roman" pitchFamily="18" charset="0"/>
            </a:rPr>
            <a:t>: </a:t>
          </a:r>
          <a:r>
            <a:rPr lang="kk-KZ" sz="1700" dirty="0" smtClean="0">
              <a:latin typeface="Times New Roman" pitchFamily="18" charset="0"/>
              <a:cs typeface="Times New Roman" pitchFamily="18" charset="0"/>
            </a:rPr>
            <a:t>Мемлекеттік органның даму жоспары негізінде мақсаттарды, міндеттер мен қаржыландыру көлемін анықтау.</a:t>
          </a:r>
          <a:endParaRPr lang="ru-RU" sz="17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D938AAE-328F-4FFD-AEBB-0D2B8E8AEC5E}" type="parTrans" cxnId="{BB831218-FDFA-4A4E-844D-054679360149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4DBAFC4B-2E59-4AA2-AE0A-6DB19C5DC08B}" type="sibTrans" cxnId="{BB831218-FDFA-4A4E-844D-054679360149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0E586C66-0ABA-4BC8-AF26-5492313DA3AB}">
      <dgm:prSet phldrT="[Текст]" custT="1"/>
      <dgm:spPr/>
      <dgm:t>
        <a:bodyPr/>
        <a:lstStyle/>
        <a:p>
          <a:r>
            <a:rPr lang="ru-RU" sz="1800" b="1" i="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Есептерді</a:t>
          </a:r>
          <a:r>
            <a:rPr lang="ru-RU" sz="1800" b="0" i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kk-KZ" sz="1800" b="1" dirty="0" smtClean="0">
              <a:latin typeface="Times New Roman" pitchFamily="18" charset="0"/>
              <a:cs typeface="Times New Roman" pitchFamily="18" charset="0"/>
            </a:rPr>
            <a:t>қалыптастыру</a:t>
          </a:r>
          <a:r>
            <a:rPr lang="kk-KZ" sz="1700" dirty="0" smtClean="0">
              <a:latin typeface="Times New Roman" pitchFamily="18" charset="0"/>
              <a:cs typeface="Times New Roman" pitchFamily="18" charset="0"/>
            </a:rPr>
            <a:t>: Шығындарды негіздеу: жалақы, ағымдағы шығындар, күрделі шығындар.)</a:t>
          </a:r>
          <a:endParaRPr lang="ru-RU" sz="17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349B31E-6B21-4782-86B7-B59A3EFC3E35}" type="parTrans" cxnId="{362DF9ED-E4C1-4AF6-9F78-3B2CA4ED1746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B9C74E7D-FAE2-4C05-9514-A0BDD85B868D}" type="sibTrans" cxnId="{362DF9ED-E4C1-4AF6-9F78-3B2CA4ED1746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F6A6E267-FC5F-4330-B1D1-571982CC29A6}">
      <dgm:prSet phldrT="[Текст]" custT="1"/>
      <dgm:spPr/>
      <dgm:t>
        <a:bodyPr/>
        <a:lstStyle/>
        <a:p>
          <a:r>
            <a:rPr lang="kk-KZ" sz="1800" b="1" dirty="0" smtClean="0">
              <a:latin typeface="Times New Roman" pitchFamily="18" charset="0"/>
              <a:cs typeface="Times New Roman" pitchFamily="18" charset="0"/>
            </a:rPr>
            <a:t>Өтінішті дайындау</a:t>
          </a:r>
          <a:r>
            <a:rPr lang="kk-KZ" sz="1800" dirty="0" smtClean="0">
              <a:latin typeface="Times New Roman" pitchFamily="18" charset="0"/>
              <a:cs typeface="Times New Roman" pitchFamily="18" charset="0"/>
            </a:rPr>
            <a:t>: </a:t>
          </a:r>
          <a:r>
            <a:rPr lang="kk-KZ" sz="1700" dirty="0" smtClean="0">
              <a:latin typeface="Times New Roman" pitchFamily="18" charset="0"/>
              <a:cs typeface="Times New Roman" pitchFamily="18" charset="0"/>
            </a:rPr>
            <a:t>Белгіленген формалар, есептеулер, түсіндірме хат бойынша құжаттарды дайындау</a:t>
          </a:r>
          <a:r>
            <a:rPr lang="kk-KZ" sz="18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601D595-8AFB-48FD-9C4C-9AD83E24322E}" type="parTrans" cxnId="{0C1482A0-C767-4169-9BCD-1CAE7D958CAB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47A05E5A-0E2B-4D36-9D9D-9D55EEA561A6}" type="sibTrans" cxnId="{0C1482A0-C767-4169-9BCD-1CAE7D958CAB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CD36824E-FB0B-4271-B528-3DB168F05780}">
      <dgm:prSet custT="1"/>
      <dgm:spPr/>
      <dgm:t>
        <a:bodyPr/>
        <a:lstStyle/>
        <a:p>
          <a:r>
            <a:rPr lang="kk-KZ" sz="1800" b="1" dirty="0" smtClean="0">
              <a:latin typeface="Times New Roman" pitchFamily="18" charset="0"/>
              <a:cs typeface="Times New Roman" pitchFamily="18" charset="0"/>
            </a:rPr>
            <a:t>Түзету</a:t>
          </a:r>
          <a:r>
            <a:rPr lang="kk-KZ" sz="1800" dirty="0" smtClean="0">
              <a:latin typeface="Times New Roman" pitchFamily="18" charset="0"/>
              <a:cs typeface="Times New Roman" pitchFamily="18" charset="0"/>
            </a:rPr>
            <a:t>: </a:t>
          </a:r>
          <a:r>
            <a:rPr lang="kk-KZ" sz="1700" dirty="0" smtClean="0">
              <a:latin typeface="Times New Roman" pitchFamily="18" charset="0"/>
              <a:cs typeface="Times New Roman" pitchFamily="18" charset="0"/>
            </a:rPr>
            <a:t>өтінімді бюджеттік комиссия белгілеген лимиттерге сәйкес келтіру</a:t>
          </a:r>
          <a:endParaRPr lang="ru-RU" sz="1700" dirty="0">
            <a:latin typeface="Times New Roman" pitchFamily="18" charset="0"/>
            <a:cs typeface="Times New Roman" pitchFamily="18" charset="0"/>
          </a:endParaRPr>
        </a:p>
      </dgm:t>
    </dgm:pt>
    <dgm:pt modelId="{8261B3B5-8D90-4FDD-AC1E-B741C5E8FC38}" type="parTrans" cxnId="{C3788689-8A2C-4973-A0A1-8DA31B40654D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2415BB2C-D650-4264-9817-7DD440D4A22C}" type="sibTrans" cxnId="{C3788689-8A2C-4973-A0A1-8DA31B40654D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B7C3A06F-7242-4E20-9FDA-2955493E4045}">
      <dgm:prSet custT="1"/>
      <dgm:spPr/>
      <dgm:t>
        <a:bodyPr/>
        <a:lstStyle/>
        <a:p>
          <a:r>
            <a:rPr lang="kk-KZ" sz="1800" b="1" dirty="0" smtClean="0">
              <a:latin typeface="Times New Roman" pitchFamily="18" charset="0"/>
              <a:cs typeface="Times New Roman" pitchFamily="18" charset="0"/>
            </a:rPr>
            <a:t>Келісу және ұсыну</a:t>
          </a:r>
          <a:r>
            <a:rPr lang="kk-KZ" sz="1800" dirty="0" smtClean="0">
              <a:latin typeface="Times New Roman" pitchFamily="18" charset="0"/>
              <a:cs typeface="Times New Roman" pitchFamily="18" charset="0"/>
            </a:rPr>
            <a:t>: </a:t>
          </a:r>
          <a:r>
            <a:rPr lang="kk-KZ" sz="1700" dirty="0" smtClean="0">
              <a:latin typeface="Times New Roman" pitchFamily="18" charset="0"/>
              <a:cs typeface="Times New Roman" pitchFamily="18" charset="0"/>
            </a:rPr>
            <a:t>Жобаны басшының қарауы, қол қоюы және «Ақсу қаласының экономика және бюджеттік жоспарлау бөлімі» ММ, eAkimat 365 ақпараттық жүйесіне жіберу.</a:t>
          </a:r>
          <a:endParaRPr lang="ru-RU" sz="17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67CFF0B-F511-46EB-8E44-A0503531D821}" type="parTrans" cxnId="{952B8D98-B95F-471B-BBCE-EA07150B25BF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D573C8F2-B0D5-48A5-9095-9D7966897335}" type="sibTrans" cxnId="{952B8D98-B95F-471B-BBCE-EA07150B25BF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4DD9A596-F938-4458-B5D3-D12831BA2993}" type="pres">
      <dgm:prSet presAssocID="{ACDBB257-F805-4395-A4BA-4B23203E27A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27579C-02D0-44A1-8DAD-DD19DDA88E12}" type="pres">
      <dgm:prSet presAssocID="{CD36824E-FB0B-4271-B528-3DB168F05780}" presName="boxAndChildren" presStyleCnt="0"/>
      <dgm:spPr/>
    </dgm:pt>
    <dgm:pt modelId="{219B5C36-C8B1-4EFF-9644-2F0A0DD092EF}" type="pres">
      <dgm:prSet presAssocID="{CD36824E-FB0B-4271-B528-3DB168F05780}" presName="parentTextBox" presStyleLbl="node1" presStyleIdx="0" presStyleCnt="5"/>
      <dgm:spPr/>
      <dgm:t>
        <a:bodyPr/>
        <a:lstStyle/>
        <a:p>
          <a:endParaRPr lang="ru-RU"/>
        </a:p>
      </dgm:t>
    </dgm:pt>
    <dgm:pt modelId="{48328321-E330-4E55-AEBF-2BF269680CD6}" type="pres">
      <dgm:prSet presAssocID="{D573C8F2-B0D5-48A5-9095-9D7966897335}" presName="sp" presStyleCnt="0"/>
      <dgm:spPr/>
      <dgm:t>
        <a:bodyPr/>
        <a:lstStyle/>
        <a:p>
          <a:endParaRPr lang="ru-RU"/>
        </a:p>
      </dgm:t>
    </dgm:pt>
    <dgm:pt modelId="{A662ED56-3878-4508-A0E4-425393863C1B}" type="pres">
      <dgm:prSet presAssocID="{B7C3A06F-7242-4E20-9FDA-2955493E4045}" presName="arrowAndChildren" presStyleCnt="0"/>
      <dgm:spPr/>
      <dgm:t>
        <a:bodyPr/>
        <a:lstStyle/>
        <a:p>
          <a:endParaRPr lang="ru-RU"/>
        </a:p>
      </dgm:t>
    </dgm:pt>
    <dgm:pt modelId="{0188820F-7EFB-4339-A3DA-84A642FB0EA6}" type="pres">
      <dgm:prSet presAssocID="{B7C3A06F-7242-4E20-9FDA-2955493E4045}" presName="parentTextArrow" presStyleLbl="node1" presStyleIdx="1" presStyleCnt="5" custScaleY="118188"/>
      <dgm:spPr/>
      <dgm:t>
        <a:bodyPr/>
        <a:lstStyle/>
        <a:p>
          <a:endParaRPr lang="ru-RU"/>
        </a:p>
      </dgm:t>
    </dgm:pt>
    <dgm:pt modelId="{33483B1C-3560-414C-A0B4-50F05D8C19F0}" type="pres">
      <dgm:prSet presAssocID="{47A05E5A-0E2B-4D36-9D9D-9D55EEA561A6}" presName="sp" presStyleCnt="0"/>
      <dgm:spPr/>
      <dgm:t>
        <a:bodyPr/>
        <a:lstStyle/>
        <a:p>
          <a:endParaRPr lang="ru-RU"/>
        </a:p>
      </dgm:t>
    </dgm:pt>
    <dgm:pt modelId="{B678F625-1EB9-4626-AB29-D72D827ACDD1}" type="pres">
      <dgm:prSet presAssocID="{F6A6E267-FC5F-4330-B1D1-571982CC29A6}" presName="arrowAndChildren" presStyleCnt="0"/>
      <dgm:spPr/>
      <dgm:t>
        <a:bodyPr/>
        <a:lstStyle/>
        <a:p>
          <a:endParaRPr lang="ru-RU"/>
        </a:p>
      </dgm:t>
    </dgm:pt>
    <dgm:pt modelId="{7F5507BE-D718-40B3-9986-B8BB84552572}" type="pres">
      <dgm:prSet presAssocID="{F6A6E267-FC5F-4330-B1D1-571982CC29A6}" presName="parentTextArrow" presStyleLbl="node1" presStyleIdx="2" presStyleCnt="5" custScaleY="130980"/>
      <dgm:spPr/>
      <dgm:t>
        <a:bodyPr/>
        <a:lstStyle/>
        <a:p>
          <a:endParaRPr lang="ru-RU"/>
        </a:p>
      </dgm:t>
    </dgm:pt>
    <dgm:pt modelId="{DC16CFB8-876D-4D70-8489-A15EBA955A0D}" type="pres">
      <dgm:prSet presAssocID="{B9C74E7D-FAE2-4C05-9514-A0BDD85B868D}" presName="sp" presStyleCnt="0"/>
      <dgm:spPr/>
      <dgm:t>
        <a:bodyPr/>
        <a:lstStyle/>
        <a:p>
          <a:endParaRPr lang="ru-RU"/>
        </a:p>
      </dgm:t>
    </dgm:pt>
    <dgm:pt modelId="{98EECA19-1B3E-40C1-9EF3-270D2D92CDAA}" type="pres">
      <dgm:prSet presAssocID="{0E586C66-0ABA-4BC8-AF26-5492313DA3AB}" presName="arrowAndChildren" presStyleCnt="0"/>
      <dgm:spPr/>
      <dgm:t>
        <a:bodyPr/>
        <a:lstStyle/>
        <a:p>
          <a:endParaRPr lang="ru-RU"/>
        </a:p>
      </dgm:t>
    </dgm:pt>
    <dgm:pt modelId="{1B955B7D-DB01-4357-8F13-A03BA0B9F57C}" type="pres">
      <dgm:prSet presAssocID="{0E586C66-0ABA-4BC8-AF26-5492313DA3AB}" presName="parentTextArrow" presStyleLbl="node1" presStyleIdx="3" presStyleCnt="5" custScaleY="118423" custLinFactNeighborX="310"/>
      <dgm:spPr/>
      <dgm:t>
        <a:bodyPr/>
        <a:lstStyle/>
        <a:p>
          <a:endParaRPr lang="ru-RU"/>
        </a:p>
      </dgm:t>
    </dgm:pt>
    <dgm:pt modelId="{3FF5E74F-DE69-4257-A51A-344D2A84615C}" type="pres">
      <dgm:prSet presAssocID="{4DBAFC4B-2E59-4AA2-AE0A-6DB19C5DC08B}" presName="sp" presStyleCnt="0"/>
      <dgm:spPr/>
      <dgm:t>
        <a:bodyPr/>
        <a:lstStyle/>
        <a:p>
          <a:endParaRPr lang="ru-RU"/>
        </a:p>
      </dgm:t>
    </dgm:pt>
    <dgm:pt modelId="{734234D2-23CF-43A5-8615-812F94921E65}" type="pres">
      <dgm:prSet presAssocID="{758285E0-4062-4620-9C8C-CA95EB2BAC0B}" presName="arrowAndChildren" presStyleCnt="0"/>
      <dgm:spPr/>
      <dgm:t>
        <a:bodyPr/>
        <a:lstStyle/>
        <a:p>
          <a:endParaRPr lang="ru-RU"/>
        </a:p>
      </dgm:t>
    </dgm:pt>
    <dgm:pt modelId="{E42A5407-B3F2-4ABB-B1B0-BC66AA3E597F}" type="pres">
      <dgm:prSet presAssocID="{758285E0-4062-4620-9C8C-CA95EB2BAC0B}" presName="parentTextArrow" presStyleLbl="node1" presStyleIdx="4" presStyleCnt="5" custLinFactNeighborX="570"/>
      <dgm:spPr/>
      <dgm:t>
        <a:bodyPr/>
        <a:lstStyle/>
        <a:p>
          <a:endParaRPr lang="ru-RU"/>
        </a:p>
      </dgm:t>
    </dgm:pt>
  </dgm:ptLst>
  <dgm:cxnLst>
    <dgm:cxn modelId="{E31FC847-CB73-4BAB-BC8D-36D1CC405147}" type="presOf" srcId="{0E586C66-0ABA-4BC8-AF26-5492313DA3AB}" destId="{1B955B7D-DB01-4357-8F13-A03BA0B9F57C}" srcOrd="0" destOrd="0" presId="urn:microsoft.com/office/officeart/2005/8/layout/process4"/>
    <dgm:cxn modelId="{362DF9ED-E4C1-4AF6-9F78-3B2CA4ED1746}" srcId="{ACDBB257-F805-4395-A4BA-4B23203E27A1}" destId="{0E586C66-0ABA-4BC8-AF26-5492313DA3AB}" srcOrd="1" destOrd="0" parTransId="{5349B31E-6B21-4782-86B7-B59A3EFC3E35}" sibTransId="{B9C74E7D-FAE2-4C05-9514-A0BDD85B868D}"/>
    <dgm:cxn modelId="{2C4A0CD5-47B4-46F8-9C2A-D5C26F031C9F}" type="presOf" srcId="{B7C3A06F-7242-4E20-9FDA-2955493E4045}" destId="{0188820F-7EFB-4339-A3DA-84A642FB0EA6}" srcOrd="0" destOrd="0" presId="urn:microsoft.com/office/officeart/2005/8/layout/process4"/>
    <dgm:cxn modelId="{BB831218-FDFA-4A4E-844D-054679360149}" srcId="{ACDBB257-F805-4395-A4BA-4B23203E27A1}" destId="{758285E0-4062-4620-9C8C-CA95EB2BAC0B}" srcOrd="0" destOrd="0" parTransId="{0D938AAE-328F-4FFD-AEBB-0D2B8E8AEC5E}" sibTransId="{4DBAFC4B-2E59-4AA2-AE0A-6DB19C5DC08B}"/>
    <dgm:cxn modelId="{B63F8CC9-0B41-4840-AFFE-8AE6DBC7932A}" type="presOf" srcId="{CD36824E-FB0B-4271-B528-3DB168F05780}" destId="{219B5C36-C8B1-4EFF-9644-2F0A0DD092EF}" srcOrd="0" destOrd="0" presId="urn:microsoft.com/office/officeart/2005/8/layout/process4"/>
    <dgm:cxn modelId="{952B8D98-B95F-471B-BBCE-EA07150B25BF}" srcId="{ACDBB257-F805-4395-A4BA-4B23203E27A1}" destId="{B7C3A06F-7242-4E20-9FDA-2955493E4045}" srcOrd="3" destOrd="0" parTransId="{B67CFF0B-F511-46EB-8E44-A0503531D821}" sibTransId="{D573C8F2-B0D5-48A5-9095-9D7966897335}"/>
    <dgm:cxn modelId="{0C1482A0-C767-4169-9BCD-1CAE7D958CAB}" srcId="{ACDBB257-F805-4395-A4BA-4B23203E27A1}" destId="{F6A6E267-FC5F-4330-B1D1-571982CC29A6}" srcOrd="2" destOrd="0" parTransId="{D601D595-8AFB-48FD-9C4C-9AD83E24322E}" sibTransId="{47A05E5A-0E2B-4D36-9D9D-9D55EEA561A6}"/>
    <dgm:cxn modelId="{388D67C5-3D66-4114-9A7B-6B9E2C9967B0}" type="presOf" srcId="{ACDBB257-F805-4395-A4BA-4B23203E27A1}" destId="{4DD9A596-F938-4458-B5D3-D12831BA2993}" srcOrd="0" destOrd="0" presId="urn:microsoft.com/office/officeart/2005/8/layout/process4"/>
    <dgm:cxn modelId="{232405D6-1B3D-470B-945D-D32F3560B58C}" type="presOf" srcId="{F6A6E267-FC5F-4330-B1D1-571982CC29A6}" destId="{7F5507BE-D718-40B3-9986-B8BB84552572}" srcOrd="0" destOrd="0" presId="urn:microsoft.com/office/officeart/2005/8/layout/process4"/>
    <dgm:cxn modelId="{C3788689-8A2C-4973-A0A1-8DA31B40654D}" srcId="{ACDBB257-F805-4395-A4BA-4B23203E27A1}" destId="{CD36824E-FB0B-4271-B528-3DB168F05780}" srcOrd="4" destOrd="0" parTransId="{8261B3B5-8D90-4FDD-AC1E-B741C5E8FC38}" sibTransId="{2415BB2C-D650-4264-9817-7DD440D4A22C}"/>
    <dgm:cxn modelId="{622E9EE2-2017-4FA8-AD66-E0323F4123EB}" type="presOf" srcId="{758285E0-4062-4620-9C8C-CA95EB2BAC0B}" destId="{E42A5407-B3F2-4ABB-B1B0-BC66AA3E597F}" srcOrd="0" destOrd="0" presId="urn:microsoft.com/office/officeart/2005/8/layout/process4"/>
    <dgm:cxn modelId="{4747777E-DDEE-410A-9161-5A8EB98095CD}" type="presParOf" srcId="{4DD9A596-F938-4458-B5D3-D12831BA2993}" destId="{D427579C-02D0-44A1-8DAD-DD19DDA88E12}" srcOrd="0" destOrd="0" presId="urn:microsoft.com/office/officeart/2005/8/layout/process4"/>
    <dgm:cxn modelId="{4D3747B2-6744-44C2-8EBA-6BC596DA5439}" type="presParOf" srcId="{D427579C-02D0-44A1-8DAD-DD19DDA88E12}" destId="{219B5C36-C8B1-4EFF-9644-2F0A0DD092EF}" srcOrd="0" destOrd="0" presId="urn:microsoft.com/office/officeart/2005/8/layout/process4"/>
    <dgm:cxn modelId="{E83A022B-28A4-47BF-94F1-7DAC0A3566F5}" type="presParOf" srcId="{4DD9A596-F938-4458-B5D3-D12831BA2993}" destId="{48328321-E330-4E55-AEBF-2BF269680CD6}" srcOrd="1" destOrd="0" presId="urn:microsoft.com/office/officeart/2005/8/layout/process4"/>
    <dgm:cxn modelId="{34BC0FC4-CC2B-47EB-8DA8-CF1250A02DE0}" type="presParOf" srcId="{4DD9A596-F938-4458-B5D3-D12831BA2993}" destId="{A662ED56-3878-4508-A0E4-425393863C1B}" srcOrd="2" destOrd="0" presId="urn:microsoft.com/office/officeart/2005/8/layout/process4"/>
    <dgm:cxn modelId="{8CF2358D-3C80-4570-B3B9-558A329EC62F}" type="presParOf" srcId="{A662ED56-3878-4508-A0E4-425393863C1B}" destId="{0188820F-7EFB-4339-A3DA-84A642FB0EA6}" srcOrd="0" destOrd="0" presId="urn:microsoft.com/office/officeart/2005/8/layout/process4"/>
    <dgm:cxn modelId="{877BAB61-F7AC-4F13-8E53-F5261A34C1D5}" type="presParOf" srcId="{4DD9A596-F938-4458-B5D3-D12831BA2993}" destId="{33483B1C-3560-414C-A0B4-50F05D8C19F0}" srcOrd="3" destOrd="0" presId="urn:microsoft.com/office/officeart/2005/8/layout/process4"/>
    <dgm:cxn modelId="{11895E1C-61A1-44BC-BCDA-6D8E8BED4AC8}" type="presParOf" srcId="{4DD9A596-F938-4458-B5D3-D12831BA2993}" destId="{B678F625-1EB9-4626-AB29-D72D827ACDD1}" srcOrd="4" destOrd="0" presId="urn:microsoft.com/office/officeart/2005/8/layout/process4"/>
    <dgm:cxn modelId="{FA713440-AC76-465F-9092-8232223096F1}" type="presParOf" srcId="{B678F625-1EB9-4626-AB29-D72D827ACDD1}" destId="{7F5507BE-D718-40B3-9986-B8BB84552572}" srcOrd="0" destOrd="0" presId="urn:microsoft.com/office/officeart/2005/8/layout/process4"/>
    <dgm:cxn modelId="{F0D79676-4D8A-49CB-AF40-38B17DE6D77A}" type="presParOf" srcId="{4DD9A596-F938-4458-B5D3-D12831BA2993}" destId="{DC16CFB8-876D-4D70-8489-A15EBA955A0D}" srcOrd="5" destOrd="0" presId="urn:microsoft.com/office/officeart/2005/8/layout/process4"/>
    <dgm:cxn modelId="{A864C4DE-2751-4FBC-A5B9-3C97AC90824E}" type="presParOf" srcId="{4DD9A596-F938-4458-B5D3-D12831BA2993}" destId="{98EECA19-1B3E-40C1-9EF3-270D2D92CDAA}" srcOrd="6" destOrd="0" presId="urn:microsoft.com/office/officeart/2005/8/layout/process4"/>
    <dgm:cxn modelId="{9D8713DD-65CE-4171-9632-7738BE2AF3D1}" type="presParOf" srcId="{98EECA19-1B3E-40C1-9EF3-270D2D92CDAA}" destId="{1B955B7D-DB01-4357-8F13-A03BA0B9F57C}" srcOrd="0" destOrd="0" presId="urn:microsoft.com/office/officeart/2005/8/layout/process4"/>
    <dgm:cxn modelId="{BCA4C384-81A7-4162-97B2-9F1077713A53}" type="presParOf" srcId="{4DD9A596-F938-4458-B5D3-D12831BA2993}" destId="{3FF5E74F-DE69-4257-A51A-344D2A84615C}" srcOrd="7" destOrd="0" presId="urn:microsoft.com/office/officeart/2005/8/layout/process4"/>
    <dgm:cxn modelId="{2098EE15-2F44-4C51-9A96-29E29B25B547}" type="presParOf" srcId="{4DD9A596-F938-4458-B5D3-D12831BA2993}" destId="{734234D2-23CF-43A5-8615-812F94921E65}" srcOrd="8" destOrd="0" presId="urn:microsoft.com/office/officeart/2005/8/layout/process4"/>
    <dgm:cxn modelId="{F2FAA3FF-79D9-4017-9B3C-84C534CE27DF}" type="presParOf" srcId="{734234D2-23CF-43A5-8615-812F94921E65}" destId="{E42A5407-B3F2-4ABB-B1B0-BC66AA3E597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E0DB1D-8397-420C-BDC7-EEFB740D2362}">
      <dsp:nvSpPr>
        <dsp:cNvPr id="0" name=""/>
        <dsp:cNvSpPr/>
      </dsp:nvSpPr>
      <dsp:spPr>
        <a:xfrm>
          <a:off x="-5229425" y="-800958"/>
          <a:ext cx="6227256" cy="6227256"/>
        </a:xfrm>
        <a:prstGeom prst="blockArc">
          <a:avLst>
            <a:gd name="adj1" fmla="val 18900000"/>
            <a:gd name="adj2" fmla="val 2700000"/>
            <a:gd name="adj3" fmla="val 347"/>
          </a:avLst>
        </a:pr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EF7C18-1687-4621-9028-BC46CC32712B}">
      <dsp:nvSpPr>
        <dsp:cNvPr id="0" name=""/>
        <dsp:cNvSpPr/>
      </dsp:nvSpPr>
      <dsp:spPr>
        <a:xfrm>
          <a:off x="372117" y="243570"/>
          <a:ext cx="7136205" cy="48695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652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Мәслихат сессиясын</a:t>
          </a:r>
          <a:r>
            <a:rPr lang="ru-RU" sz="1600" b="1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өткізуді ұйымдастыру</a:t>
          </a:r>
          <a:r>
            <a:rPr lang="ru-RU" sz="1600" b="1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2117" y="243570"/>
        <a:ext cx="7136205" cy="486955"/>
      </dsp:txXfrm>
    </dsp:sp>
    <dsp:sp modelId="{5BEAABFA-BFF8-4BF8-8BAF-46D4960E917F}">
      <dsp:nvSpPr>
        <dsp:cNvPr id="0" name=""/>
        <dsp:cNvSpPr/>
      </dsp:nvSpPr>
      <dsp:spPr>
        <a:xfrm>
          <a:off x="67769" y="182700"/>
          <a:ext cx="608694" cy="6086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FC3B7F-7185-4D36-80F2-44F8E233253D}">
      <dsp:nvSpPr>
        <dsp:cNvPr id="0" name=""/>
        <dsp:cNvSpPr/>
      </dsp:nvSpPr>
      <dsp:spPr>
        <a:xfrm>
          <a:off x="772671" y="973911"/>
          <a:ext cx="6735650" cy="48695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652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Мәслихаттың өз құзыреті шегінде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қабылданатын шешімдердің жобаларын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latin typeface="Times New Roman" pitchFamily="18" charset="0"/>
              <a:cs typeface="Times New Roman" pitchFamily="18" charset="0"/>
            </a:rPr>
            <a:t>дайындау</a:t>
          </a:r>
          <a:r>
            <a:rPr lang="ru-RU" sz="1600" b="1" i="0" kern="1200" dirty="0" smtClean="0">
              <a:latin typeface="Times New Roman" pitchFamily="18" charset="0"/>
              <a:cs typeface="Times New Roman" pitchFamily="18" charset="0"/>
            </a:rPr>
            <a:t>;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72671" y="973911"/>
        <a:ext cx="6735650" cy="486955"/>
      </dsp:txXfrm>
    </dsp:sp>
    <dsp:sp modelId="{B1D13A3C-ADE6-46C2-9E77-C7B194A090C6}">
      <dsp:nvSpPr>
        <dsp:cNvPr id="0" name=""/>
        <dsp:cNvSpPr/>
      </dsp:nvSpPr>
      <dsp:spPr>
        <a:xfrm>
          <a:off x="468324" y="913042"/>
          <a:ext cx="608694" cy="6086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28CBF-9026-4106-A200-0C35572F7BE6}">
      <dsp:nvSpPr>
        <dsp:cNvPr id="0" name=""/>
        <dsp:cNvSpPr/>
      </dsp:nvSpPr>
      <dsp:spPr>
        <a:xfrm>
          <a:off x="955835" y="1611363"/>
          <a:ext cx="6552487" cy="67273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652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Заңда көзделген мерзімдерде</a:t>
          </a:r>
          <a:r>
            <a:rPr lang="ru-RU" sz="1600" b="1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әділет органдарында</a:t>
          </a:r>
          <a:r>
            <a:rPr lang="ru-RU" sz="1600" b="1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мемлекеттік</a:t>
          </a:r>
          <a:r>
            <a:rPr lang="ru-RU" sz="1600" b="1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тіркеуге</a:t>
          </a:r>
          <a:r>
            <a:rPr lang="ru-RU" sz="1600" b="1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жататын</a:t>
          </a:r>
          <a:r>
            <a:rPr lang="ru-RU" sz="1600" b="1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мәслихат шешімдерін</a:t>
          </a:r>
          <a:r>
            <a:rPr lang="ru-RU" sz="1600" b="1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тіркеуді</a:t>
          </a:r>
          <a:r>
            <a:rPr lang="ru-RU" sz="1600" b="1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жүргізу;</a:t>
          </a:r>
          <a:endParaRPr lang="ru-RU" sz="16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955835" y="1611363"/>
        <a:ext cx="6552487" cy="672734"/>
      </dsp:txXfrm>
    </dsp:sp>
    <dsp:sp modelId="{A5D0D442-90AE-4B7E-97F7-1FE432794F10}">
      <dsp:nvSpPr>
        <dsp:cNvPr id="0" name=""/>
        <dsp:cNvSpPr/>
      </dsp:nvSpPr>
      <dsp:spPr>
        <a:xfrm>
          <a:off x="651487" y="1643383"/>
          <a:ext cx="608694" cy="6086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6FA06D-A7BA-44F7-BBD0-DB21FC87CCB4}">
      <dsp:nvSpPr>
        <dsp:cNvPr id="0" name=""/>
        <dsp:cNvSpPr/>
      </dsp:nvSpPr>
      <dsp:spPr>
        <a:xfrm>
          <a:off x="967695" y="2427499"/>
          <a:ext cx="6552487" cy="48695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652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Мәслихат шешімдерін</a:t>
          </a:r>
          <a:r>
            <a:rPr lang="ru-RU" sz="1600" b="1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БАҚ-та жариялау</a:t>
          </a:r>
          <a:r>
            <a:rPr lang="ru-RU" sz="1600" b="1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16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967695" y="2427499"/>
        <a:ext cx="6552487" cy="486955"/>
      </dsp:txXfrm>
    </dsp:sp>
    <dsp:sp modelId="{CAAED3BA-B1A3-4602-A941-7B8EDE0625FA}">
      <dsp:nvSpPr>
        <dsp:cNvPr id="0" name=""/>
        <dsp:cNvSpPr/>
      </dsp:nvSpPr>
      <dsp:spPr>
        <a:xfrm>
          <a:off x="651487" y="2373261"/>
          <a:ext cx="608694" cy="6086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0B3E70-24E6-4807-8E2D-B3E2E4430B20}">
      <dsp:nvSpPr>
        <dsp:cNvPr id="0" name=""/>
        <dsp:cNvSpPr/>
      </dsp:nvSpPr>
      <dsp:spPr>
        <a:xfrm>
          <a:off x="772671" y="3164472"/>
          <a:ext cx="6735650" cy="48695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652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Тұрақты комиссиялардың жұмысын және депутаттардың қызметін ұйымдастыру</a:t>
          </a:r>
          <a:endParaRPr lang="ru-RU" sz="1600" b="1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72671" y="3164472"/>
        <a:ext cx="6735650" cy="486955"/>
      </dsp:txXfrm>
    </dsp:sp>
    <dsp:sp modelId="{72B1BE57-91A9-4575-B810-BAD367BFB2C2}">
      <dsp:nvSpPr>
        <dsp:cNvPr id="0" name=""/>
        <dsp:cNvSpPr/>
      </dsp:nvSpPr>
      <dsp:spPr>
        <a:xfrm>
          <a:off x="468324" y="3103603"/>
          <a:ext cx="608694" cy="6086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1246CB-938B-48A9-9BBC-6C5DAC067AB8}">
      <dsp:nvSpPr>
        <dsp:cNvPr id="0" name=""/>
        <dsp:cNvSpPr/>
      </dsp:nvSpPr>
      <dsp:spPr>
        <a:xfrm>
          <a:off x="372117" y="3894813"/>
          <a:ext cx="7136205" cy="48695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652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Депутаттық сауалдарды</a:t>
          </a:r>
          <a:r>
            <a:rPr lang="ru-RU" sz="1600" b="1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қалыптастыруға көмек көрсету және оларды</a:t>
          </a:r>
          <a:r>
            <a:rPr lang="ru-RU" sz="1600" b="1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кейіннен</a:t>
          </a:r>
          <a:r>
            <a:rPr lang="ru-RU" sz="1600" b="1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бақылау</a:t>
          </a:r>
          <a:r>
            <a:rPr lang="ru-RU" sz="1600" b="1" i="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;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2117" y="3894813"/>
        <a:ext cx="7136205" cy="486955"/>
      </dsp:txXfrm>
    </dsp:sp>
    <dsp:sp modelId="{1203173C-50F6-487E-8DBB-E90CF364D37C}">
      <dsp:nvSpPr>
        <dsp:cNvPr id="0" name=""/>
        <dsp:cNvSpPr/>
      </dsp:nvSpPr>
      <dsp:spPr>
        <a:xfrm>
          <a:off x="67769" y="3833944"/>
          <a:ext cx="608694" cy="6086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537608-6A8A-443B-979D-FD2A94DEF04C}">
      <dsp:nvSpPr>
        <dsp:cNvPr id="0" name=""/>
        <dsp:cNvSpPr/>
      </dsp:nvSpPr>
      <dsp:spPr>
        <a:xfrm rot="16200000">
          <a:off x="-1328503" y="2100888"/>
          <a:ext cx="3064668" cy="473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17220" bIns="0" numCol="1" spcCol="1270" anchor="t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/>
        </a:p>
      </dsp:txBody>
      <dsp:txXfrm>
        <a:off x="-1328503" y="2100888"/>
        <a:ext cx="3064668" cy="473068"/>
      </dsp:txXfrm>
    </dsp:sp>
    <dsp:sp modelId="{B946720B-8778-46A3-B96C-17D7FA2479A8}">
      <dsp:nvSpPr>
        <dsp:cNvPr id="0" name=""/>
        <dsp:cNvSpPr/>
      </dsp:nvSpPr>
      <dsp:spPr>
        <a:xfrm>
          <a:off x="440365" y="805088"/>
          <a:ext cx="2356382" cy="306466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417220" rIns="135128" bIns="135128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5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Қазақстан Республикасының 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2008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жылғы 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4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желтоқсандағы 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№95-</a:t>
          </a:r>
          <a:r>
            <a:rPr lang="en-US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IV 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Бюджет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кодексі</a:t>
          </a:r>
          <a:endParaRPr lang="ru-RU" sz="15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40365" y="805088"/>
        <a:ext cx="2356382" cy="3064668"/>
      </dsp:txXfrm>
    </dsp:sp>
    <dsp:sp modelId="{3B2AE6EE-1477-4C47-918A-B4AED485E9F5}">
      <dsp:nvSpPr>
        <dsp:cNvPr id="0" name=""/>
        <dsp:cNvSpPr/>
      </dsp:nvSpPr>
      <dsp:spPr>
        <a:xfrm>
          <a:off x="-27759" y="59305"/>
          <a:ext cx="1212011" cy="1188802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8AAFCF-8160-4332-91BC-76671950BCCF}">
      <dsp:nvSpPr>
        <dsp:cNvPr id="0" name=""/>
        <dsp:cNvSpPr/>
      </dsp:nvSpPr>
      <dsp:spPr>
        <a:xfrm rot="16200000">
          <a:off x="2329962" y="2089652"/>
          <a:ext cx="3064668" cy="473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17220" bIns="0" numCol="1" spcCol="1270" anchor="t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/>
        </a:p>
      </dsp:txBody>
      <dsp:txXfrm>
        <a:off x="2329962" y="2089652"/>
        <a:ext cx="3064668" cy="473068"/>
      </dsp:txXfrm>
    </dsp:sp>
    <dsp:sp modelId="{8D2598B8-5C75-413A-B75C-DAF0FC6C9F5E}">
      <dsp:nvSpPr>
        <dsp:cNvPr id="0" name=""/>
        <dsp:cNvSpPr/>
      </dsp:nvSpPr>
      <dsp:spPr>
        <a:xfrm>
          <a:off x="3752395" y="826706"/>
          <a:ext cx="2356382" cy="2998961"/>
        </a:xfrm>
        <a:prstGeom prst="rect">
          <a:avLst/>
        </a:prstGeom>
        <a:solidFill>
          <a:schemeClr val="accent5">
            <a:hueOff val="3359278"/>
            <a:satOff val="4740"/>
            <a:lumOff val="-588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417220" rIns="106680" bIns="10668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300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"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Қазақстан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Республикасындағы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жергілікті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мемлекеттік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басқару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өзін-өзі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басқару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туралы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"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Қазақстан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Республикасының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2001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жылғы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23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қаңтардағы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№148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Заңы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(</a:t>
          </a:r>
          <a:r>
            <a:rPr lang="ru-RU" sz="1500" b="0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2026 </a:t>
          </a:r>
          <a:r>
            <a:rPr lang="ru-RU" sz="1500" b="0" u="none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жылғы</a:t>
          </a:r>
          <a:r>
            <a:rPr lang="ru-RU" sz="1500" b="0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14 </a:t>
          </a:r>
          <a:r>
            <a:rPr lang="ru-RU" sz="1500" b="0" u="none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қыркүйектегі</a:t>
          </a:r>
          <a:r>
            <a:rPr lang="ru-RU" sz="1500" b="0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b="0" u="none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өзгерістермен</a:t>
          </a:r>
          <a:r>
            <a:rPr lang="ru-RU" sz="1500" b="0" u="none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sz="1500" b="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752395" y="826706"/>
        <a:ext cx="2356382" cy="2998961"/>
      </dsp:txXfrm>
    </dsp:sp>
    <dsp:sp modelId="{A0BEE887-F186-4254-8A3F-3CC5A8FE3317}">
      <dsp:nvSpPr>
        <dsp:cNvPr id="0" name=""/>
        <dsp:cNvSpPr/>
      </dsp:nvSpPr>
      <dsp:spPr>
        <a:xfrm>
          <a:off x="3078450" y="59305"/>
          <a:ext cx="1347904" cy="1166331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8DE04B-E4AB-4D24-9F2C-6FDA565F102F}">
      <dsp:nvSpPr>
        <dsp:cNvPr id="0" name=""/>
        <dsp:cNvSpPr/>
      </dsp:nvSpPr>
      <dsp:spPr>
        <a:xfrm rot="16200000">
          <a:off x="6243747" y="2064689"/>
          <a:ext cx="3064668" cy="473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17220" bIns="0" numCol="1" spcCol="1270" anchor="t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 dirty="0"/>
        </a:p>
      </dsp:txBody>
      <dsp:txXfrm>
        <a:off x="6243747" y="2064689"/>
        <a:ext cx="3064668" cy="473068"/>
      </dsp:txXfrm>
    </dsp:sp>
    <dsp:sp modelId="{50C5F8B0-C4F7-4AC5-8C41-584A7C12AFA6}">
      <dsp:nvSpPr>
        <dsp:cNvPr id="0" name=""/>
        <dsp:cNvSpPr/>
      </dsp:nvSpPr>
      <dsp:spPr>
        <a:xfrm>
          <a:off x="7206674" y="768889"/>
          <a:ext cx="2565229" cy="3064668"/>
        </a:xfrm>
        <a:prstGeom prst="rect">
          <a:avLst/>
        </a:prstGeom>
        <a:solidFill>
          <a:schemeClr val="accent5">
            <a:hueOff val="6718555"/>
            <a:satOff val="9479"/>
            <a:lumOff val="-1176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417220" rIns="135128" bIns="135128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500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Ақсу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қаласының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2026-2028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жылдарға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арналған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бюджеті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туралы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»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Ақсу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қалалық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мәслихатының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2026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жылғы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5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қазандағы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 №302/55 «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Ақсу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қалалық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мәслихатының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2025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жылғы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17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желтоқсандағы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«№ 245/43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шешіміне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өзгерістер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енгізу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туралы</a:t>
          </a:r>
          <a:r>
            <a:rPr lang="ru-RU" sz="1500" b="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» </a:t>
          </a:r>
          <a:r>
            <a:rPr lang="ru-RU" sz="1500" b="0" i="0" kern="1200" dirty="0" err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шешімі</a:t>
          </a:r>
          <a:endParaRPr lang="ru-RU" sz="1500" kern="1200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206674" y="768889"/>
        <a:ext cx="2565229" cy="3064668"/>
      </dsp:txXfrm>
    </dsp:sp>
    <dsp:sp modelId="{0290CC60-824D-4819-9876-95782CFA7FB0}">
      <dsp:nvSpPr>
        <dsp:cNvPr id="0" name=""/>
        <dsp:cNvSpPr/>
      </dsp:nvSpPr>
      <dsp:spPr>
        <a:xfrm>
          <a:off x="6381830" y="59305"/>
          <a:ext cx="1858544" cy="1116403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5EAE5C9-21BD-49AE-97AF-1709D22E257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1B3AF46-8454-4790-B520-04856BB357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EAE5C9-21BD-49AE-97AF-1709D22E257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B3AF46-8454-4790-B520-04856BB357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EAE5C9-21BD-49AE-97AF-1709D22E257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B3AF46-8454-4790-B520-04856BB357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EAE5C9-21BD-49AE-97AF-1709D22E257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B3AF46-8454-4790-B520-04856BB357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EAE5C9-21BD-49AE-97AF-1709D22E257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B3AF46-8454-4790-B520-04856BB357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EAE5C9-21BD-49AE-97AF-1709D22E257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B3AF46-8454-4790-B520-04856BB357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EAE5C9-21BD-49AE-97AF-1709D22E257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B3AF46-8454-4790-B520-04856BB357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35EAE5C9-21BD-49AE-97AF-1709D22E257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B3AF46-8454-4790-B520-04856BB357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5EAE5C9-21BD-49AE-97AF-1709D22E257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1B3AF46-8454-4790-B520-04856BB357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EAE5C9-21BD-49AE-97AF-1709D22E257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B3AF46-8454-4790-B520-04856BB357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EAE5C9-21BD-49AE-97AF-1709D22E257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B3AF46-8454-4790-B520-04856BB357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5EAE5C9-21BD-49AE-97AF-1709D22E257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1B3AF46-8454-4790-B520-04856BB357F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68613" y="906853"/>
            <a:ext cx="8825658" cy="47361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АҚСУ ҚАЛАСЫ МӘСЛИХАТЫНЫҢ АППАРАТЫ» ММ</a:t>
            </a:r>
            <a:b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2028 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ж.ж. </a:t>
            </a:r>
            <a:r>
              <a:rPr lang="ru-RU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арналған </a:t>
            </a:r>
            <a:br>
              <a:rPr lang="ru-RU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НАҚТЫЛАНҒАН 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АЗАМАТТЫҚ  БЮДЖЕТ</a:t>
            </a:r>
            <a:r>
              <a:rPr lang="kk-KZ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 </a:t>
            </a:r>
            <a:br>
              <a:rPr lang="kk-KZ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36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3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kk-KZ" sz="3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қазандағы</a:t>
            </a:r>
            <a:r>
              <a:rPr lang="ru-RU" sz="3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302/55 </a:t>
            </a:r>
            <a:r>
              <a:rPr lang="kk-KZ" sz="3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мәслихаттың </a:t>
            </a:r>
            <a:r>
              <a:rPr lang="ru-RU" sz="36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шешімі</a:t>
            </a:r>
            <a:r>
              <a:rPr lang="ru-RU" sz="3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i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80320" y="0"/>
            <a:ext cx="952500" cy="116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25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49362"/>
          </a:xfrm>
        </p:spPr>
        <p:txBody>
          <a:bodyPr/>
          <a:lstStyle/>
          <a:p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Азаматтық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органның негізгі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функциялары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80320" y="0"/>
            <a:ext cx="952500" cy="1161413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4095749" y="1516380"/>
            <a:ext cx="7572375" cy="4625340"/>
            <a:chOff x="3350260" y="1439333"/>
            <a:chExt cx="8128000" cy="5418667"/>
          </a:xfrm>
        </p:grpSpPr>
        <p:graphicFrame>
          <p:nvGraphicFramePr>
            <p:cNvPr id="5" name="Схема 4"/>
            <p:cNvGraphicFramePr/>
            <p:nvPr>
              <p:extLst>
                <p:ext uri="{D42A27DB-BD31-4B8C-83A1-F6EECF244321}">
                  <p14:modId xmlns:p14="http://schemas.microsoft.com/office/powerpoint/2010/main" val="308191505"/>
                </p:ext>
              </p:extLst>
            </p:nvPr>
          </p:nvGraphicFramePr>
          <p:xfrm>
            <a:off x="3350260" y="1439333"/>
            <a:ext cx="8128000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3642360" y="1828800"/>
              <a:ext cx="259080" cy="432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099560" y="2674442"/>
              <a:ext cx="259080" cy="432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320540" y="3535680"/>
              <a:ext cx="259080" cy="432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343399" y="4396978"/>
              <a:ext cx="259080" cy="432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084321" y="5258157"/>
              <a:ext cx="259080" cy="432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42360" y="6096000"/>
              <a:ext cx="236220" cy="432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152400" y="2878938"/>
            <a:ext cx="44672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Мәслихат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аппараты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Мәслихаттың ақпараттық-талдамалық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ұйымдық-құқықтық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материалдық-техникалық қызметін қамтамасыз етеді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48023" y="6161861"/>
            <a:ext cx="10347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Мәслихат аппаратының бекітілген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құрылымы жергілікті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есебінен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ұсталады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91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9477033"/>
              </p:ext>
            </p:extLst>
          </p:nvPr>
        </p:nvGraphicFramePr>
        <p:xfrm>
          <a:off x="961901" y="1404938"/>
          <a:ext cx="10307782" cy="3929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04457"/>
          </a:xfrm>
        </p:spPr>
        <p:txBody>
          <a:bodyPr/>
          <a:lstStyle/>
          <a:p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Азаматтық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/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бағдарламаның нормативтік-құқықтық негізі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180320" y="0"/>
            <a:ext cx="952500" cy="116141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5049" y="5334000"/>
            <a:ext cx="11673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бағдарламаның мақсаты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өзіне жүктелген функцияларды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барынша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орындауға қол жеткізу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 қала мәслихаты аппаратының қызметін қамтамасыз ету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бағдарламаның түпкілікті нәтижесі: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орган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аппаратының мазмұны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0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6258292"/>
              </p:ext>
            </p:extLst>
          </p:nvPr>
        </p:nvGraphicFramePr>
        <p:xfrm>
          <a:off x="320633" y="1328467"/>
          <a:ext cx="11483439" cy="4520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8591">
                  <a:extLst>
                    <a:ext uri="{9D8B030D-6E8A-4147-A177-3AD203B41FA5}">
                      <a16:colId xmlns:a16="http://schemas.microsoft.com/office/drawing/2014/main" xmlns="" val="2759906187"/>
                    </a:ext>
                  </a:extLst>
                </a:gridCol>
                <a:gridCol w="1314213">
                  <a:extLst>
                    <a:ext uri="{9D8B030D-6E8A-4147-A177-3AD203B41FA5}">
                      <a16:colId xmlns:a16="http://schemas.microsoft.com/office/drawing/2014/main" xmlns="" val="2814276094"/>
                    </a:ext>
                  </a:extLst>
                </a:gridCol>
                <a:gridCol w="1314213">
                  <a:extLst>
                    <a:ext uri="{9D8B030D-6E8A-4147-A177-3AD203B41FA5}">
                      <a16:colId xmlns:a16="http://schemas.microsoft.com/office/drawing/2014/main" xmlns="" val="2682096006"/>
                    </a:ext>
                  </a:extLst>
                </a:gridCol>
                <a:gridCol w="1580847">
                  <a:extLst>
                    <a:ext uri="{9D8B030D-6E8A-4147-A177-3AD203B41FA5}">
                      <a16:colId xmlns:a16="http://schemas.microsoft.com/office/drawing/2014/main" xmlns="" val="315522756"/>
                    </a:ext>
                  </a:extLst>
                </a:gridCol>
                <a:gridCol w="1376520">
                  <a:extLst>
                    <a:ext uri="{9D8B030D-6E8A-4147-A177-3AD203B41FA5}">
                      <a16:colId xmlns:a16="http://schemas.microsoft.com/office/drawing/2014/main" xmlns="" val="1952753865"/>
                    </a:ext>
                  </a:extLst>
                </a:gridCol>
                <a:gridCol w="1119055">
                  <a:extLst>
                    <a:ext uri="{9D8B030D-6E8A-4147-A177-3AD203B41FA5}">
                      <a16:colId xmlns:a16="http://schemas.microsoft.com/office/drawing/2014/main" xmlns="" val="2622163997"/>
                    </a:ext>
                  </a:extLst>
                </a:gridCol>
              </a:tblGrid>
              <a:tr h="782934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endParaRPr lang="ru-RU" sz="1800" b="1" i="0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бағдарламаның</a:t>
                      </a:r>
                      <a:r>
                        <a:rPr lang="ru-RU" sz="1800" b="1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атауы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2024 </a:t>
                      </a:r>
                      <a:r>
                        <a:rPr lang="ru-RU" sz="1800" b="1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r>
                        <a:rPr lang="ru-RU" sz="1800" b="1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фактісі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2025 </a:t>
                      </a:r>
                      <a:r>
                        <a:rPr lang="ru-RU" sz="1800" b="1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r>
                        <a:rPr lang="ru-RU" sz="1800" b="1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фактісі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Жоба</a:t>
                      </a:r>
                      <a:endParaRPr lang="ru-RU" sz="1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7435801"/>
                  </a:ext>
                </a:extLst>
              </a:tr>
              <a:tr h="3388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73614508"/>
                  </a:ext>
                </a:extLst>
              </a:tr>
              <a:tr h="9520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</a:t>
                      </a:r>
                      <a:r>
                        <a:rPr lang="ru-RU" sz="1800" b="1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(облыстық маңызы </a:t>
                      </a:r>
                      <a:r>
                        <a:rPr lang="ru-RU" sz="1800" b="1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 </a:t>
                      </a:r>
                      <a:r>
                        <a:rPr lang="ru-RU" sz="1800" b="1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</a:t>
                      </a:r>
                      <a:r>
                        <a:rPr lang="ru-RU" sz="1800" b="1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r>
                        <a:rPr lang="ru-RU" sz="1800" b="1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мәслихатының қызметін қамтамасыз ету</a:t>
                      </a:r>
                      <a:r>
                        <a:rPr lang="ru-RU" sz="1800" b="1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жөніндегі қызметтер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51 604,0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sz="18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kk-KZ" sz="18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626,0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65 840,0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57 628,0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58 963,0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00019599"/>
                  </a:ext>
                </a:extLst>
              </a:tr>
              <a:tr h="7533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Республикалық бюджеттен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берілетін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трансферттер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5,0</a:t>
                      </a:r>
                      <a:endParaRPr lang="ru-RU" sz="1800" i="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lang="ru-RU" sz="1800" b="0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800" b="0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800" b="0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800" b="0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55499245"/>
                  </a:ext>
                </a:extLst>
              </a:tr>
              <a:tr h="7533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қаражаты есебінен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51 599,0</a:t>
                      </a:r>
                      <a:endParaRPr lang="ru-RU" sz="1800" b="0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57 616,0</a:t>
                      </a:r>
                      <a:endParaRPr lang="ru-RU" sz="1800" b="0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65 840,0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57 628,0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58 963,0</a:t>
                      </a:r>
                      <a:endParaRPr lang="ru-RU" sz="1800" b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1328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800" b="0" i="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органның күрделі шығыстары</a:t>
                      </a:r>
                      <a:endParaRPr lang="ru-RU" sz="1800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0,0</a:t>
                      </a:r>
                      <a:endParaRPr lang="ru-RU" sz="1800" i="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800" b="0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800" b="0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800" b="0" i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737" y="179586"/>
            <a:ext cx="9404723" cy="1400530"/>
          </a:xfrm>
        </p:spPr>
        <p:txBody>
          <a:bodyPr anchor="ctr">
            <a:normAutofit/>
          </a:bodyPr>
          <a:lstStyle/>
          <a:p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орган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асыратын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бағдарламалар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80320" y="0"/>
            <a:ext cx="952500" cy="116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23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9797940"/>
              </p:ext>
            </p:extLst>
          </p:nvPr>
        </p:nvGraphicFramePr>
        <p:xfrm>
          <a:off x="1836194" y="1456401"/>
          <a:ext cx="8929572" cy="4733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2808" y="573863"/>
            <a:ext cx="9523562" cy="1400530"/>
          </a:xfrm>
        </p:spPr>
        <p:txBody>
          <a:bodyPr>
            <a:normAutofit fontScale="90000"/>
          </a:bodyPr>
          <a:lstStyle/>
          <a:p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Азаматтық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Мекеменің бюджеттік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өтінімінің жобасын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әзірлеу процесі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180320" y="0"/>
            <a:ext cx="952500" cy="116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7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2808" y="299803"/>
            <a:ext cx="9523562" cy="1454046"/>
          </a:xfrm>
        </p:spPr>
        <p:txBody>
          <a:bodyPr>
            <a:normAutofit/>
          </a:bodyPr>
          <a:lstStyle/>
          <a:p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80320" y="0"/>
            <a:ext cx="952500" cy="1161413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ru-RU" sz="4500" b="1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5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ctr">
              <a:buNone/>
            </a:pPr>
            <a:r>
              <a:rPr lang="ru-RU" sz="4500" b="1" dirty="0" err="1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</a:t>
            </a:r>
            <a:r>
              <a:rPr lang="ru-RU" sz="45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500" b="1" dirty="0" err="1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рахмет</a:t>
            </a:r>
            <a:r>
              <a:rPr lang="ru-RU" sz="45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815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2047</TotalTime>
  <Words>348</Words>
  <Application>Microsoft Office PowerPoint</Application>
  <PresentationFormat>Широкоэкранный</PresentationFormat>
  <Paragraphs>66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Lucida Sans Unicode</vt:lpstr>
      <vt:lpstr>Times New Roman</vt:lpstr>
      <vt:lpstr>Verdana</vt:lpstr>
      <vt:lpstr>Wingdings 2</vt:lpstr>
      <vt:lpstr>Wingdings 3</vt:lpstr>
      <vt:lpstr>Открытая</vt:lpstr>
      <vt:lpstr>            «АҚСУ ҚАЛАСЫ МӘСЛИХАТЫНЫҢ АППАРАТЫ» ММ 2026 – 2028 ж.ж. арналған   НАҚТЫЛАНҒАН  АЗАМАТТЫҚ  БЮДЖЕТІ  2026 жылғы 5 қазандағы  № 302/55 мәслихаттың шешімі   </vt:lpstr>
      <vt:lpstr>Азаматтық бюджет  Мемлекеттік органның негізгі функциялары</vt:lpstr>
      <vt:lpstr>Азаматтық бюджет   Бюджеттік бағдарламаның нормативтік-құқықтық негізі</vt:lpstr>
      <vt:lpstr>Мемлекеттік орган іске асыратын бюджеттік бағдарламалар </vt:lpstr>
      <vt:lpstr>Азаматтық бюджет Мекеменің бюджеттік өтінімінің жобасын әзірлеу процесі  </vt:lpstr>
      <vt:lpstr>Азаматтық бюджет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ГУ «АППАРАТ МАСЛИХАТА ГОРОДА АКСУ»</dc:title>
  <dc:creator>Кулимбаев Ардак Жумабаевич</dc:creator>
  <cp:lastModifiedBy>User</cp:lastModifiedBy>
  <cp:revision>80</cp:revision>
  <dcterms:created xsi:type="dcterms:W3CDTF">2021-01-15T10:24:14Z</dcterms:created>
  <dcterms:modified xsi:type="dcterms:W3CDTF">2026-10-06T09:39:29Z</dcterms:modified>
</cp:coreProperties>
</file>