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89" r:id="rId1"/>
  </p:sldMasterIdLst>
  <p:sldIdLst>
    <p:sldId id="256" r:id="rId2"/>
    <p:sldId id="260" r:id="rId3"/>
    <p:sldId id="262" r:id="rId4"/>
    <p:sldId id="264" r:id="rId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660" autoAdjust="0"/>
    <p:restoredTop sz="94660"/>
  </p:normalViewPr>
  <p:slideViewPr>
    <p:cSldViewPr>
      <p:cViewPr varScale="1">
        <p:scale>
          <a:sx n="78" d="100"/>
          <a:sy n="78" d="100"/>
        </p:scale>
        <p:origin x="438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5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3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2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8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0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6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4516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0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3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«</a:t>
            </a:r>
            <a:r>
              <a:rPr sz="2800" spc="-10" dirty="0" err="1">
                <a:solidFill>
                  <a:srgbClr val="006666"/>
                </a:solidFill>
              </a:rPr>
              <a:t>Ақтөбе</a:t>
            </a:r>
            <a:r>
              <a:rPr sz="2800" spc="-10" dirty="0">
                <a:solidFill>
                  <a:srgbClr val="006666"/>
                </a:solidFill>
              </a:rPr>
              <a:t>	</a:t>
            </a:r>
            <a:r>
              <a:rPr sz="2800" spc="-10" dirty="0" err="1">
                <a:solidFill>
                  <a:srgbClr val="006666"/>
                </a:solidFill>
              </a:rPr>
              <a:t>облысының</a:t>
            </a:r>
            <a:r>
              <a:rPr sz="2800" spc="-10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дене шынықтыру, спорт және туризм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басқармасы</a:t>
            </a:r>
            <a:r>
              <a:rPr lang="kk-KZ" sz="2800" spc="-10" dirty="0">
                <a:solidFill>
                  <a:srgbClr val="006666"/>
                </a:solidFill>
              </a:rPr>
              <a:t>»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dirty="0">
                <a:solidFill>
                  <a:srgbClr val="006666"/>
                </a:solidFill>
              </a:rPr>
              <a:t>ММ</a:t>
            </a:r>
            <a:r>
              <a:rPr lang="kk-KZ" sz="2800" dirty="0">
                <a:solidFill>
                  <a:srgbClr val="006666"/>
                </a:solidFill>
              </a:rPr>
              <a:t> </a:t>
            </a:r>
            <a:r>
              <a:rPr sz="2800" spc="-20" dirty="0" err="1">
                <a:solidFill>
                  <a:srgbClr val="006666"/>
                </a:solidFill>
              </a:rPr>
              <a:t>бюджетіні</a:t>
            </a:r>
            <a:r>
              <a:rPr lang="kk-KZ" sz="2800" spc="-20" dirty="0">
                <a:solidFill>
                  <a:srgbClr val="006666"/>
                </a:solidFill>
              </a:rPr>
              <a:t>ң </a:t>
            </a:r>
            <a:r>
              <a:rPr sz="2800" dirty="0">
                <a:solidFill>
                  <a:srgbClr val="006666"/>
                </a:solidFill>
              </a:rPr>
              <a:t>20</a:t>
            </a:r>
            <a:r>
              <a:rPr lang="kk-KZ" sz="2800" dirty="0">
                <a:solidFill>
                  <a:srgbClr val="006666"/>
                </a:solidFill>
              </a:rPr>
              <a:t>26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жыл</a:t>
            </a:r>
            <a:r>
              <a:rPr lang="kk-KZ" sz="2800" spc="-5" dirty="0">
                <a:solidFill>
                  <a:srgbClr val="006666"/>
                </a:solidFill>
              </a:rPr>
              <a:t>ғы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31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lang="kk-KZ" sz="2800" dirty="0">
                <a:solidFill>
                  <a:srgbClr val="006666"/>
                </a:solidFill>
              </a:rPr>
              <a:t>тамызына </a:t>
            </a:r>
            <a:r>
              <a:rPr sz="2800" spc="-5" dirty="0" err="1">
                <a:solidFill>
                  <a:srgbClr val="006666"/>
                </a:solidFill>
              </a:rPr>
              <a:t>орындалуы</a:t>
            </a:r>
            <a:endParaRPr sz="2800" spc="-5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3288384"/>
              </p:ext>
            </p:extLst>
          </p:nvPr>
        </p:nvGraphicFramePr>
        <p:xfrm>
          <a:off x="419100" y="490437"/>
          <a:ext cx="8305800" cy="58771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189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895811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25342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 жылға жоспар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Атқарылмау себебі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27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шынықтыру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105 275,0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92 328,2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2807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218 412,0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94 651,8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70"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командаларының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мүшелерін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5 236 491,0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4 420 824,1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8092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8097905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жасөспірімдерге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7 689 173,0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6 731 572,2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248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655 345,0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610 318,0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17848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Туристік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реттеу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120 484,0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53 122,9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82553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Ведомстволық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бағыныстағы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мекемелер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ұйымдардың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күрделі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238 644,0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145 547,6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Кәсіпкерлік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субъектілерінің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санитариялық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гигиеналық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тораптарды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күтіп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–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ұстауға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шығындарының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бір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бөлігін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субсидиялау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2 499,0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6899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Мемлекеттік-жекешелік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әріптестік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міндеттемелерді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19 765,0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Әлеуметтік, табиғи және техногендік сипаттағы төтенше жағдайларды жою жөніндегі жергілікті атқарушы органның төтенше жағдайлар резерві есебінен іс-шараларды жүргізу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254 637,1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73 245,4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3130942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14 544 230,1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12 241 014,0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6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67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4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Исполнение бюджета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ГУ «Управление физической культуры, спорта и туризма Актюбинской области»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на 31</a:t>
            </a:r>
            <a:r>
              <a:rPr lang="en-US" sz="2800" spc="-10" dirty="0">
                <a:solidFill>
                  <a:srgbClr val="006666"/>
                </a:solidFill>
              </a:rPr>
              <a:t> </a:t>
            </a:r>
            <a:r>
              <a:rPr lang="kk-KZ" sz="2800" spc="-10" dirty="0">
                <a:solidFill>
                  <a:srgbClr val="006666"/>
                </a:solidFill>
              </a:rPr>
              <a:t>августа 2026 года</a:t>
            </a:r>
            <a:endParaRPr sz="2800" spc="-5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334417"/>
              </p:ext>
            </p:extLst>
          </p:nvPr>
        </p:nvGraphicFramePr>
        <p:xfrm>
          <a:off x="381000" y="457200"/>
          <a:ext cx="8382000" cy="60676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945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715455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отчетный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 не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сфере физической культуры и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105 275,0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92 328,2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спортивных соревнований на областном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218 412,0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94 651,8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участие членов областных сборных команд по различным видам спорта на республиканских и международных спортивных соревнованиях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5 236 491,0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4 420 824,1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21325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Капитальные расходы государственного органа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172769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для детей и юношества по спорту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7 689 173,0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6 731 572,2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53240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обучение одаренных в спорте детей в специализированных организациях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655 345,0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610 318,0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0748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Регулирование туристической деятельности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120 484,0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53 122,9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44,1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9943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032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Капитальные расходы подведомственных государственных учреждений и организаций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238 644,0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145 547,6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074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Субсидирование части затрат субъектов предпринимательства на содержание санитарно - гигиенических узлов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2 504,0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2 499,0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29062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096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Выполнение государственных обязательств по проектам государственно-частного партнерства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19 765,0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16 904,8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мероприятий за счет чрезвычайного резерва местного исполнительного органа для ликвидации чрезвычайных ситуаций социального, природного и техногенного характера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254 637,1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73 245,4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994199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14 544 230,1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12 241 014,0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2061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777</TotalTime>
  <Words>405</Words>
  <Application>Microsoft Office PowerPoint</Application>
  <PresentationFormat>Экран (4:3)</PresentationFormat>
  <Paragraphs>135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Corbel</vt:lpstr>
      <vt:lpstr>Times New Roman</vt:lpstr>
      <vt:lpstr>Базис</vt:lpstr>
      <vt:lpstr>«Ақтөбе облысының дене шынықтыру, спорт және туризм басқармасы» ММ бюджетінің 2026 жылғы 31 тамызына орындалуы</vt:lpstr>
      <vt:lpstr>    </vt:lpstr>
      <vt:lpstr>Исполнение бюджета  ГУ «Управление физической культуры, спорта и туризма Актюбинской области»  на 31 августа 2026 года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Адильшенова Жанар Ескалиевна</cp:lastModifiedBy>
  <cp:revision>116</cp:revision>
  <dcterms:created xsi:type="dcterms:W3CDTF">2020-11-12T05:07:48Z</dcterms:created>
  <dcterms:modified xsi:type="dcterms:W3CDTF">2026-09-18T09:48:27Z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2020-11-12T00:00:00Z</vt:filetime>
  </property>
</Properties>
</file>