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1" d="100"/>
          <a:sy n="71" d="100"/>
        </p:scale>
        <p:origin x="36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«Ақтөбе	облысының </a:t>
            </a:r>
            <a:r>
              <a:rPr lang="kk-KZ" sz="2800" spc="-5" dirty="0">
                <a:solidFill>
                  <a:srgbClr val="006666"/>
                </a:solidFill>
              </a:rPr>
              <a:t>дене шынықтыру, спорт және туризм басқармасы</a:t>
            </a:r>
            <a:r>
              <a:rPr lang="kk-KZ" sz="2800" spc="-10" dirty="0">
                <a:solidFill>
                  <a:srgbClr val="006666"/>
                </a:solidFill>
              </a:rPr>
              <a:t>»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31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мамырына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072602"/>
              </p:ext>
            </p:extLst>
          </p:nvPr>
        </p:nvGraphicFramePr>
        <p:xfrm>
          <a:off x="419100" y="990600"/>
          <a:ext cx="8305800" cy="5282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65 035,0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62 369,1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115 194,0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57 005,8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3 138 400,0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2 890 099,2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97905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4 590 063,0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4 183 853,5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421 909,0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391 363,6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43 404,0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39 815,8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бағыныстағы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122 133,0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Кәсіпкерлік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субъектілерінің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санитариялық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гигиеналық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тораптарды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күтіп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ұстауға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шығындарының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бөлігін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субсидиялау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1 001,0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899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15 475,0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14 044,8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8 515 434,0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7 642 454,3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31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мая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55551"/>
              </p:ext>
            </p:extLst>
          </p:nvPr>
        </p:nvGraphicFramePr>
        <p:xfrm>
          <a:off x="381000" y="990600"/>
          <a:ext cx="8382000" cy="5305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65 035,0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62 369,1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115 194,0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57 005,8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3 138 400,0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2 890 099,2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Капитальные расходы государственного органа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7276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4 590 063,0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4 183 853,5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421 909,0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391 363,6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43 404,0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39 815,8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91,7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122 133,0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Субсидирование части затрат субъектов предпринимательства на содержание санитарно - гигиенических узлов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1 001,0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29062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15 475,0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14 044,8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90,8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8 515 434,0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7 642 454,3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89,8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709</TotalTime>
  <Words>351</Words>
  <Application>Microsoft Office PowerPoint</Application>
  <PresentationFormat>Экран (4:3)</PresentationFormat>
  <Paragraphs>123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31 мамырына орындалуы</vt:lpstr>
      <vt:lpstr>    </vt:lpstr>
      <vt:lpstr>Исполнение бюджета  ГУ «Управление физической культуры, спорта и туризма Актюбинской области»  на 31 мая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106</cp:revision>
  <dcterms:created xsi:type="dcterms:W3CDTF">2020-11-12T05:07:48Z</dcterms:created>
  <dcterms:modified xsi:type="dcterms:W3CDTF">2026-09-18T08:31:16Z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