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1" d="100"/>
          <a:sy n="71" d="100"/>
        </p:scale>
        <p:origin x="3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lang="ru-RU" sz="2800" spc="-10" dirty="0" err="1">
                <a:solidFill>
                  <a:srgbClr val="006666"/>
                </a:solidFill>
              </a:rPr>
              <a:t>Ақтөбе</a:t>
            </a:r>
            <a:r>
              <a:rPr lang="ru-RU" sz="2800" spc="-10" dirty="0">
                <a:solidFill>
                  <a:srgbClr val="006666"/>
                </a:solidFill>
              </a:rPr>
              <a:t>	</a:t>
            </a:r>
            <a:r>
              <a:rPr lang="ru-RU" sz="2800" spc="-10" dirty="0" err="1">
                <a:solidFill>
                  <a:srgbClr val="006666"/>
                </a:solidFill>
              </a:rPr>
              <a:t>облысының</a:t>
            </a:r>
            <a:r>
              <a:rPr lang="ru-RU" sz="2800" spc="-10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дене</a:t>
            </a:r>
            <a:r>
              <a:rPr lang="ru-RU" sz="2800" spc="-5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шынықтыру</a:t>
            </a:r>
            <a:r>
              <a:rPr lang="ru-RU" sz="2800" spc="-5" dirty="0">
                <a:solidFill>
                  <a:srgbClr val="006666"/>
                </a:solidFill>
              </a:rPr>
              <a:t>, спорт </a:t>
            </a:r>
            <a:r>
              <a:rPr lang="ru-RU" sz="2800" spc="-5" dirty="0" err="1">
                <a:solidFill>
                  <a:srgbClr val="006666"/>
                </a:solidFill>
              </a:rPr>
              <a:t>және</a:t>
            </a:r>
            <a:r>
              <a:rPr lang="ru-RU" sz="2800" spc="-5" dirty="0">
                <a:solidFill>
                  <a:srgbClr val="006666"/>
                </a:solidFill>
              </a:rPr>
              <a:t> туризм </a:t>
            </a:r>
            <a:r>
              <a:rPr lang="ru-RU"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30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сәуіріне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969111"/>
              </p:ext>
            </p:extLst>
          </p:nvPr>
        </p:nvGraphicFramePr>
        <p:xfrm>
          <a:off x="419100" y="1262191"/>
          <a:ext cx="8305800" cy="4333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46 234,0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46 116,9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74 584,0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43 713,8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2 274 753,0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2 268 009,3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3 566 160,0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3 529 106,7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359 945,0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340 923,9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35 780,0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35 703,0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7 349,0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6 378 850,0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6 281 520,9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30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апреля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497296"/>
              </p:ext>
            </p:extLst>
          </p:nvPr>
        </p:nvGraphicFramePr>
        <p:xfrm>
          <a:off x="381000" y="1210518"/>
          <a:ext cx="8382000" cy="4436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46 234,0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46 116,9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74 584,0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43 713,8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2 274 753,0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2 268 009,3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3 566 160,0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3 529 106,7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359 945,0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340 923,9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35 780,0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35 703,0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7 349,0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3 902,5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14 044,8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6 378 850,0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6 281 520,9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579</TotalTime>
  <Words>302</Words>
  <Application>Microsoft Office PowerPoint</Application>
  <PresentationFormat>Экран (4:3)</PresentationFormat>
  <Paragraphs>107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30 сәуіріне орындалуы</vt:lpstr>
      <vt:lpstr>    </vt:lpstr>
      <vt:lpstr>Исполнение бюджета  ГУ «Управление физической культуры, спорта и туризма Актюбинской области»  на 30 апреля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101</cp:revision>
  <dcterms:created xsi:type="dcterms:W3CDTF">2020-11-12T05:07:48Z</dcterms:created>
  <dcterms:modified xsi:type="dcterms:W3CDTF">2026-09-18T08:32:27Z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