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89" r:id="rId1"/>
  </p:sldMasterIdLst>
  <p:sldIdLst>
    <p:sldId id="256" r:id="rId2"/>
    <p:sldId id="260" r:id="rId3"/>
    <p:sldId id="262" r:id="rId4"/>
    <p:sldId id="264" r:id="rId5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4660" autoAdjust="0"/>
    <p:restoredTop sz="94660"/>
  </p:normalViewPr>
  <p:slideViewPr>
    <p:cSldViewPr>
      <p:cViewPr varScale="1">
        <p:scale>
          <a:sx n="71" d="100"/>
          <a:sy n="71" d="100"/>
        </p:scale>
        <p:origin x="36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85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0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53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630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23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8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30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20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6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8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13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4516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203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38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3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«</a:t>
            </a:r>
            <a:r>
              <a:rPr lang="ru-RU" sz="2800" spc="-10" dirty="0" err="1">
                <a:solidFill>
                  <a:srgbClr val="006666"/>
                </a:solidFill>
              </a:rPr>
              <a:t>Ақтөбе</a:t>
            </a:r>
            <a:r>
              <a:rPr lang="ru-RU" sz="2800" spc="-10" dirty="0">
                <a:solidFill>
                  <a:srgbClr val="006666"/>
                </a:solidFill>
              </a:rPr>
              <a:t>	</a:t>
            </a:r>
            <a:r>
              <a:rPr lang="ru-RU" sz="2800" spc="-10" dirty="0" err="1">
                <a:solidFill>
                  <a:srgbClr val="006666"/>
                </a:solidFill>
              </a:rPr>
              <a:t>облысының</a:t>
            </a:r>
            <a:r>
              <a:rPr lang="ru-RU" sz="2800" spc="-10" dirty="0">
                <a:solidFill>
                  <a:srgbClr val="006666"/>
                </a:solidFill>
              </a:rPr>
              <a:t> </a:t>
            </a:r>
            <a:r>
              <a:rPr lang="ru-RU" sz="2800" spc="-5" dirty="0" err="1">
                <a:solidFill>
                  <a:srgbClr val="006666"/>
                </a:solidFill>
              </a:rPr>
              <a:t>дене</a:t>
            </a:r>
            <a:r>
              <a:rPr lang="ru-RU" sz="2800" spc="-5" dirty="0">
                <a:solidFill>
                  <a:srgbClr val="006666"/>
                </a:solidFill>
              </a:rPr>
              <a:t> </a:t>
            </a:r>
            <a:r>
              <a:rPr lang="ru-RU" sz="2800" spc="-5" dirty="0" err="1">
                <a:solidFill>
                  <a:srgbClr val="006666"/>
                </a:solidFill>
              </a:rPr>
              <a:t>шынықтыру</a:t>
            </a:r>
            <a:r>
              <a:rPr lang="ru-RU" sz="2800" spc="-5" dirty="0">
                <a:solidFill>
                  <a:srgbClr val="006666"/>
                </a:solidFill>
              </a:rPr>
              <a:t>, спорт </a:t>
            </a:r>
            <a:r>
              <a:rPr lang="ru-RU" sz="2800" spc="-5" dirty="0" err="1">
                <a:solidFill>
                  <a:srgbClr val="006666"/>
                </a:solidFill>
              </a:rPr>
              <a:t>және</a:t>
            </a:r>
            <a:r>
              <a:rPr lang="ru-RU" sz="2800" spc="-5" dirty="0">
                <a:solidFill>
                  <a:srgbClr val="006666"/>
                </a:solidFill>
              </a:rPr>
              <a:t> туризм </a:t>
            </a:r>
            <a:r>
              <a:rPr lang="ru-RU" sz="2800" spc="-5" dirty="0" err="1">
                <a:solidFill>
                  <a:srgbClr val="006666"/>
                </a:solidFill>
              </a:rPr>
              <a:t>басқармасы</a:t>
            </a:r>
            <a:r>
              <a:rPr lang="kk-KZ" sz="2800" spc="-10" dirty="0">
                <a:solidFill>
                  <a:srgbClr val="006666"/>
                </a:solidFill>
              </a:rPr>
              <a:t>»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sz="2800" dirty="0">
                <a:solidFill>
                  <a:srgbClr val="006666"/>
                </a:solidFill>
              </a:rPr>
              <a:t>ММ</a:t>
            </a:r>
            <a:r>
              <a:rPr lang="kk-KZ" sz="2800" dirty="0">
                <a:solidFill>
                  <a:srgbClr val="006666"/>
                </a:solidFill>
              </a:rPr>
              <a:t> </a:t>
            </a:r>
            <a:r>
              <a:rPr sz="2800" spc="-20" dirty="0" err="1">
                <a:solidFill>
                  <a:srgbClr val="006666"/>
                </a:solidFill>
              </a:rPr>
              <a:t>бюджетіні</a:t>
            </a:r>
            <a:r>
              <a:rPr lang="kk-KZ" sz="2800" spc="-20">
                <a:solidFill>
                  <a:srgbClr val="006666"/>
                </a:solidFill>
              </a:rPr>
              <a:t>ң </a:t>
            </a:r>
            <a:r>
              <a:rPr sz="2800" dirty="0">
                <a:solidFill>
                  <a:srgbClr val="006666"/>
                </a:solidFill>
              </a:rPr>
              <a:t>20</a:t>
            </a:r>
            <a:r>
              <a:rPr lang="kk-KZ" sz="2800" dirty="0">
                <a:solidFill>
                  <a:srgbClr val="006666"/>
                </a:solidFill>
              </a:rPr>
              <a:t>26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sz="2800" spc="-5" dirty="0" err="1">
                <a:solidFill>
                  <a:srgbClr val="006666"/>
                </a:solidFill>
              </a:rPr>
              <a:t>жыл</a:t>
            </a:r>
            <a:r>
              <a:rPr lang="kk-KZ" sz="2800" spc="-5" dirty="0">
                <a:solidFill>
                  <a:srgbClr val="006666"/>
                </a:solidFill>
              </a:rPr>
              <a:t>ғы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lang="kk-KZ" sz="2800" spc="-5" dirty="0">
                <a:solidFill>
                  <a:srgbClr val="006666"/>
                </a:solidFill>
              </a:rPr>
              <a:t>28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lang="kk-KZ" sz="2800" dirty="0">
                <a:solidFill>
                  <a:srgbClr val="006666"/>
                </a:solidFill>
              </a:rPr>
              <a:t>ақпанына </a:t>
            </a:r>
            <a:r>
              <a:rPr sz="2800" spc="-5" dirty="0" err="1">
                <a:solidFill>
                  <a:srgbClr val="006666"/>
                </a:solidFill>
              </a:rPr>
              <a:t>орындалуы</a:t>
            </a:r>
            <a:endParaRPr sz="2800" spc="-5" dirty="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886394"/>
              </p:ext>
            </p:extLst>
          </p:nvPr>
        </p:nvGraphicFramePr>
        <p:xfrm>
          <a:off x="419100" y="1688911"/>
          <a:ext cx="8305800" cy="3906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189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895811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25342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 жылға жоспар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Атқарылмау себебі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27876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теңге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шынықтыру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20 562,0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20 404,1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2807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44 708,0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17 950,4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170"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командаларының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мүшелерін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дайындау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875 329,0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838 444,6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080920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жасөспірімдерге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қосымша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1 566 579,0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1 517 915,9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7248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Мамандандырылған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дарынды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балаларға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159 309,0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152 503,6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717848"/>
                  </a:ext>
                </a:extLst>
              </a:tr>
              <a:tr h="13289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Туристік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қызметті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реттеу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14 216,0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14 118,7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882553"/>
                  </a:ext>
                </a:extLst>
              </a:tr>
              <a:tr h="13289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Мемлекеттік-жекешелік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әріптестік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міндеттемелерді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8 630,0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8 630,0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152524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2 689 333,0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2 569 967,3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769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67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4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Исполнение бюджета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 dirty="0">
                <a:solidFill>
                  <a:srgbClr val="006666"/>
                </a:solidFill>
              </a:rPr>
              <a:t>ГУ «Управление физической культуры, спорта и туризма Актюбинской области»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 dirty="0">
                <a:solidFill>
                  <a:srgbClr val="006666"/>
                </a:solidFill>
              </a:rPr>
              <a:t>на 28</a:t>
            </a:r>
            <a:r>
              <a:rPr lang="en-US" sz="2800" spc="-10" dirty="0">
                <a:solidFill>
                  <a:srgbClr val="006666"/>
                </a:solidFill>
              </a:rPr>
              <a:t> </a:t>
            </a:r>
            <a:r>
              <a:rPr lang="kk-KZ" sz="2800" spc="-10" dirty="0">
                <a:solidFill>
                  <a:srgbClr val="006666"/>
                </a:solidFill>
              </a:rPr>
              <a:t>февраля 2026 года</a:t>
            </a:r>
            <a:endParaRPr sz="2800" spc="-5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1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22229"/>
              </p:ext>
            </p:extLst>
          </p:nvPr>
        </p:nvGraphicFramePr>
        <p:xfrm>
          <a:off x="381000" y="1524000"/>
          <a:ext cx="8382000" cy="4040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945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715455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отчетный год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Причина не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 реализации государственной политики на местном уровне в сфере физической культуры и спорта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20 562,0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20 404,1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спортивных соревнований на областном уровне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44 708,0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17 950,4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и участие членов областных сборных команд по различным видам спорта на республиканских и международных спортивных соревнованиях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875 329,0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838 444,6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22132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для детей и юношества по спорту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1 566 579,0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1 517 915,9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353240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Общеобразовательное обучение одаренных в спорте детей в специализированных организациях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159 309,0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152 503,6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50748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Регулирование туристической деятельности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14 216,0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14 118,7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99437"/>
                  </a:ext>
                </a:extLst>
              </a:tr>
              <a:tr h="367884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государственных обязательств по проектам государственно-частного партнерства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8 630,0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8 630,0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930525"/>
                  </a:ext>
                </a:extLst>
              </a:tr>
              <a:tr h="367884">
                <a:tc>
                  <a:txBody>
                    <a:bodyPr/>
                    <a:lstStyle/>
                    <a:p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2 689 333,0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2 569 967,3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1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02061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557</TotalTime>
  <Words>271</Words>
  <Application>Microsoft Office PowerPoint</Application>
  <PresentationFormat>Экран (4:3)</PresentationFormat>
  <Paragraphs>97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Corbel</vt:lpstr>
      <vt:lpstr>Times New Roman</vt:lpstr>
      <vt:lpstr>Базис</vt:lpstr>
      <vt:lpstr>«Ақтөбе облысының дене шынықтыру, спорт және туризм басқармасы» ММ бюджетінің 2026 жылғы 28 ақпанына орындалуы</vt:lpstr>
      <vt:lpstr>    </vt:lpstr>
      <vt:lpstr>Исполнение бюджета  ГУ «Управление физической культуры, спорта и туризма Актюбинской области»  на 28 февраля 2026 года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Утвержденный бюджет          ГУ “Управление финансов Актюбинской области”  на 2018-2020 годы</dc:title>
  <dc:creator>Аккыз Илюбаевна</dc:creator>
  <cp:lastModifiedBy>Адильшенова Жанар Ескалиевна</cp:lastModifiedBy>
  <cp:revision>99</cp:revision>
  <dcterms:created xsi:type="dcterms:W3CDTF">2020-11-12T05:07:48Z</dcterms:created>
  <dcterms:modified xsi:type="dcterms:W3CDTF">2026-09-18T08:34:05Z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2020-11-12T00:00:00Z</vt:filetime>
  </property>
</Properties>
</file>