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6858000" cy="9906000" type="A4"/>
  <p:notesSz cx="6797675" cy="9925050"/>
  <p:defaultTextStyle>
    <a:defPPr>
      <a:defRPr lang="en-US"/>
    </a:defPPr>
    <a:lvl1pPr marL="0" algn="l" defTabSz="354833" rtl="0" eaLnBrk="1" latinLnBrk="0" hangingPunct="1">
      <a:defRPr sz="1397" kern="1200">
        <a:solidFill>
          <a:schemeClr val="tx1"/>
        </a:solidFill>
        <a:latin typeface="+mn-lt"/>
        <a:ea typeface="+mn-ea"/>
        <a:cs typeface="+mn-cs"/>
      </a:defRPr>
    </a:lvl1pPr>
    <a:lvl2pPr marL="354833" algn="l" defTabSz="354833" rtl="0" eaLnBrk="1" latinLnBrk="0" hangingPunct="1">
      <a:defRPr sz="1397" kern="1200">
        <a:solidFill>
          <a:schemeClr val="tx1"/>
        </a:solidFill>
        <a:latin typeface="+mn-lt"/>
        <a:ea typeface="+mn-ea"/>
        <a:cs typeface="+mn-cs"/>
      </a:defRPr>
    </a:lvl2pPr>
    <a:lvl3pPr marL="709666" algn="l" defTabSz="354833" rtl="0" eaLnBrk="1" latinLnBrk="0" hangingPunct="1">
      <a:defRPr sz="1397" kern="1200">
        <a:solidFill>
          <a:schemeClr val="tx1"/>
        </a:solidFill>
        <a:latin typeface="+mn-lt"/>
        <a:ea typeface="+mn-ea"/>
        <a:cs typeface="+mn-cs"/>
      </a:defRPr>
    </a:lvl3pPr>
    <a:lvl4pPr marL="1064499" algn="l" defTabSz="354833" rtl="0" eaLnBrk="1" latinLnBrk="0" hangingPunct="1">
      <a:defRPr sz="1397" kern="1200">
        <a:solidFill>
          <a:schemeClr val="tx1"/>
        </a:solidFill>
        <a:latin typeface="+mn-lt"/>
        <a:ea typeface="+mn-ea"/>
        <a:cs typeface="+mn-cs"/>
      </a:defRPr>
    </a:lvl4pPr>
    <a:lvl5pPr marL="1419332" algn="l" defTabSz="354833" rtl="0" eaLnBrk="1" latinLnBrk="0" hangingPunct="1">
      <a:defRPr sz="1397" kern="1200">
        <a:solidFill>
          <a:schemeClr val="tx1"/>
        </a:solidFill>
        <a:latin typeface="+mn-lt"/>
        <a:ea typeface="+mn-ea"/>
        <a:cs typeface="+mn-cs"/>
      </a:defRPr>
    </a:lvl5pPr>
    <a:lvl6pPr marL="1774165" algn="l" defTabSz="354833" rtl="0" eaLnBrk="1" latinLnBrk="0" hangingPunct="1">
      <a:defRPr sz="1397" kern="1200">
        <a:solidFill>
          <a:schemeClr val="tx1"/>
        </a:solidFill>
        <a:latin typeface="+mn-lt"/>
        <a:ea typeface="+mn-ea"/>
        <a:cs typeface="+mn-cs"/>
      </a:defRPr>
    </a:lvl6pPr>
    <a:lvl7pPr marL="2128998" algn="l" defTabSz="354833" rtl="0" eaLnBrk="1" latinLnBrk="0" hangingPunct="1">
      <a:defRPr sz="1397" kern="1200">
        <a:solidFill>
          <a:schemeClr val="tx1"/>
        </a:solidFill>
        <a:latin typeface="+mn-lt"/>
        <a:ea typeface="+mn-ea"/>
        <a:cs typeface="+mn-cs"/>
      </a:defRPr>
    </a:lvl7pPr>
    <a:lvl8pPr marL="2483830" algn="l" defTabSz="354833" rtl="0" eaLnBrk="1" latinLnBrk="0" hangingPunct="1">
      <a:defRPr sz="1397" kern="1200">
        <a:solidFill>
          <a:schemeClr val="tx1"/>
        </a:solidFill>
        <a:latin typeface="+mn-lt"/>
        <a:ea typeface="+mn-ea"/>
        <a:cs typeface="+mn-cs"/>
      </a:defRPr>
    </a:lvl8pPr>
    <a:lvl9pPr marL="2838663" algn="l" defTabSz="354833" rtl="0" eaLnBrk="1" latinLnBrk="0" hangingPunct="1">
      <a:defRPr sz="1397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20" userDrawn="1">
          <p15:clr>
            <a:srgbClr val="A4A3A4"/>
          </p15:clr>
        </p15:guide>
        <p15:guide id="2" pos="162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>
        <p:scale>
          <a:sx n="100" d="100"/>
          <a:sy n="100" d="100"/>
        </p:scale>
        <p:origin x="2634" y="-1224"/>
      </p:cViewPr>
      <p:guideLst>
        <p:guide orient="horz" pos="3120"/>
        <p:guide pos="16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5762" y="3077282"/>
            <a:ext cx="4371975" cy="212336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71526" y="5613400"/>
            <a:ext cx="3600450" cy="253153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18571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3714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55715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7428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928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11430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30001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4857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6301" y="6365523"/>
            <a:ext cx="4371975" cy="1967441"/>
          </a:xfrm>
        </p:spPr>
        <p:txBody>
          <a:bodyPr anchor="t"/>
          <a:lstStyle>
            <a:lvl1pPr algn="l">
              <a:defRPr sz="1625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06301" y="4198586"/>
            <a:ext cx="4371975" cy="2166937"/>
          </a:xfrm>
        </p:spPr>
        <p:txBody>
          <a:bodyPr anchor="b"/>
          <a:lstStyle>
            <a:lvl1pPr marL="0" indent="0">
              <a:buNone/>
              <a:defRPr sz="812">
                <a:solidFill>
                  <a:schemeClr val="tx1">
                    <a:tint val="75000"/>
                  </a:schemeClr>
                </a:solidFill>
              </a:defRPr>
            </a:lvl1pPr>
            <a:lvl2pPr marL="185717" indent="0">
              <a:buNone/>
              <a:defRPr sz="731">
                <a:solidFill>
                  <a:schemeClr val="tx1">
                    <a:tint val="75000"/>
                  </a:schemeClr>
                </a:solidFill>
              </a:defRPr>
            </a:lvl2pPr>
            <a:lvl3pPr marL="371434" indent="0">
              <a:buNone/>
              <a:defRPr sz="650">
                <a:solidFill>
                  <a:schemeClr val="tx1">
                    <a:tint val="75000"/>
                  </a:schemeClr>
                </a:solidFill>
              </a:defRPr>
            </a:lvl3pPr>
            <a:lvl4pPr marL="557151" indent="0">
              <a:buNone/>
              <a:defRPr sz="569">
                <a:solidFill>
                  <a:schemeClr val="tx1">
                    <a:tint val="75000"/>
                  </a:schemeClr>
                </a:solidFill>
              </a:defRPr>
            </a:lvl4pPr>
            <a:lvl5pPr marL="742867" indent="0">
              <a:buNone/>
              <a:defRPr sz="569">
                <a:solidFill>
                  <a:schemeClr val="tx1">
                    <a:tint val="75000"/>
                  </a:schemeClr>
                </a:solidFill>
              </a:defRPr>
            </a:lvl5pPr>
            <a:lvl6pPr marL="928585" indent="0">
              <a:buNone/>
              <a:defRPr sz="569">
                <a:solidFill>
                  <a:schemeClr val="tx1">
                    <a:tint val="75000"/>
                  </a:schemeClr>
                </a:solidFill>
              </a:defRPr>
            </a:lvl6pPr>
            <a:lvl7pPr marL="1114302" indent="0">
              <a:buNone/>
              <a:defRPr sz="569">
                <a:solidFill>
                  <a:schemeClr val="tx1">
                    <a:tint val="75000"/>
                  </a:schemeClr>
                </a:solidFill>
              </a:defRPr>
            </a:lvl7pPr>
            <a:lvl8pPr marL="1300018" indent="0">
              <a:buNone/>
              <a:defRPr sz="569">
                <a:solidFill>
                  <a:schemeClr val="tx1">
                    <a:tint val="75000"/>
                  </a:schemeClr>
                </a:solidFill>
              </a:defRPr>
            </a:lvl8pPr>
            <a:lvl9pPr marL="1485735" indent="0">
              <a:buNone/>
              <a:defRPr sz="569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7175" y="2311401"/>
            <a:ext cx="2271712" cy="6537502"/>
          </a:xfrm>
        </p:spPr>
        <p:txBody>
          <a:bodyPr/>
          <a:lstStyle>
            <a:lvl1pPr>
              <a:defRPr sz="1137"/>
            </a:lvl1pPr>
            <a:lvl2pPr>
              <a:defRPr sz="975"/>
            </a:lvl2pPr>
            <a:lvl3pPr>
              <a:defRPr sz="812"/>
            </a:lvl3pPr>
            <a:lvl4pPr>
              <a:defRPr sz="731"/>
            </a:lvl4pPr>
            <a:lvl5pPr>
              <a:defRPr sz="731"/>
            </a:lvl5pPr>
            <a:lvl6pPr>
              <a:defRPr sz="731"/>
            </a:lvl6pPr>
            <a:lvl7pPr>
              <a:defRPr sz="731"/>
            </a:lvl7pPr>
            <a:lvl8pPr>
              <a:defRPr sz="731"/>
            </a:lvl8pPr>
            <a:lvl9pPr>
              <a:defRPr sz="731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614612" y="2311401"/>
            <a:ext cx="2271712" cy="6537502"/>
          </a:xfrm>
        </p:spPr>
        <p:txBody>
          <a:bodyPr/>
          <a:lstStyle>
            <a:lvl1pPr>
              <a:defRPr sz="1137"/>
            </a:lvl1pPr>
            <a:lvl2pPr>
              <a:defRPr sz="975"/>
            </a:lvl2pPr>
            <a:lvl3pPr>
              <a:defRPr sz="812"/>
            </a:lvl3pPr>
            <a:lvl4pPr>
              <a:defRPr sz="731"/>
            </a:lvl4pPr>
            <a:lvl5pPr>
              <a:defRPr sz="731"/>
            </a:lvl5pPr>
            <a:lvl6pPr>
              <a:defRPr sz="731"/>
            </a:lvl6pPr>
            <a:lvl7pPr>
              <a:defRPr sz="731"/>
            </a:lvl7pPr>
            <a:lvl8pPr>
              <a:defRPr sz="731"/>
            </a:lvl8pPr>
            <a:lvl9pPr>
              <a:defRPr sz="731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175" y="2217385"/>
            <a:ext cx="2272606" cy="924101"/>
          </a:xfrm>
        </p:spPr>
        <p:txBody>
          <a:bodyPr anchor="b"/>
          <a:lstStyle>
            <a:lvl1pPr marL="0" indent="0">
              <a:buNone/>
              <a:defRPr sz="975" b="1"/>
            </a:lvl1pPr>
            <a:lvl2pPr marL="185717" indent="0">
              <a:buNone/>
              <a:defRPr sz="812" b="1"/>
            </a:lvl2pPr>
            <a:lvl3pPr marL="371434" indent="0">
              <a:buNone/>
              <a:defRPr sz="731" b="1"/>
            </a:lvl3pPr>
            <a:lvl4pPr marL="557151" indent="0">
              <a:buNone/>
              <a:defRPr sz="650" b="1"/>
            </a:lvl4pPr>
            <a:lvl5pPr marL="742867" indent="0">
              <a:buNone/>
              <a:defRPr sz="650" b="1"/>
            </a:lvl5pPr>
            <a:lvl6pPr marL="928585" indent="0">
              <a:buNone/>
              <a:defRPr sz="650" b="1"/>
            </a:lvl6pPr>
            <a:lvl7pPr marL="1114302" indent="0">
              <a:buNone/>
              <a:defRPr sz="650" b="1"/>
            </a:lvl7pPr>
            <a:lvl8pPr marL="1300018" indent="0">
              <a:buNone/>
              <a:defRPr sz="650" b="1"/>
            </a:lvl8pPr>
            <a:lvl9pPr marL="1485735" indent="0">
              <a:buNone/>
              <a:defRPr sz="65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7175" y="3141486"/>
            <a:ext cx="2272606" cy="5707416"/>
          </a:xfrm>
        </p:spPr>
        <p:txBody>
          <a:bodyPr/>
          <a:lstStyle>
            <a:lvl1pPr>
              <a:defRPr sz="975"/>
            </a:lvl1pPr>
            <a:lvl2pPr>
              <a:defRPr sz="812"/>
            </a:lvl2pPr>
            <a:lvl3pPr>
              <a:defRPr sz="731"/>
            </a:lvl3pPr>
            <a:lvl4pPr>
              <a:defRPr sz="650"/>
            </a:lvl4pPr>
            <a:lvl5pPr>
              <a:defRPr sz="650"/>
            </a:lvl5pPr>
            <a:lvl6pPr>
              <a:defRPr sz="650"/>
            </a:lvl6pPr>
            <a:lvl7pPr>
              <a:defRPr sz="650"/>
            </a:lvl7pPr>
            <a:lvl8pPr>
              <a:defRPr sz="650"/>
            </a:lvl8pPr>
            <a:lvl9pPr>
              <a:defRPr sz="65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612828" y="2217385"/>
            <a:ext cx="2273498" cy="924101"/>
          </a:xfrm>
        </p:spPr>
        <p:txBody>
          <a:bodyPr anchor="b"/>
          <a:lstStyle>
            <a:lvl1pPr marL="0" indent="0">
              <a:buNone/>
              <a:defRPr sz="975" b="1"/>
            </a:lvl1pPr>
            <a:lvl2pPr marL="185717" indent="0">
              <a:buNone/>
              <a:defRPr sz="812" b="1"/>
            </a:lvl2pPr>
            <a:lvl3pPr marL="371434" indent="0">
              <a:buNone/>
              <a:defRPr sz="731" b="1"/>
            </a:lvl3pPr>
            <a:lvl4pPr marL="557151" indent="0">
              <a:buNone/>
              <a:defRPr sz="650" b="1"/>
            </a:lvl4pPr>
            <a:lvl5pPr marL="742867" indent="0">
              <a:buNone/>
              <a:defRPr sz="650" b="1"/>
            </a:lvl5pPr>
            <a:lvl6pPr marL="928585" indent="0">
              <a:buNone/>
              <a:defRPr sz="650" b="1"/>
            </a:lvl6pPr>
            <a:lvl7pPr marL="1114302" indent="0">
              <a:buNone/>
              <a:defRPr sz="650" b="1"/>
            </a:lvl7pPr>
            <a:lvl8pPr marL="1300018" indent="0">
              <a:buNone/>
              <a:defRPr sz="650" b="1"/>
            </a:lvl8pPr>
            <a:lvl9pPr marL="1485735" indent="0">
              <a:buNone/>
              <a:defRPr sz="65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612828" y="3141486"/>
            <a:ext cx="2273498" cy="5707416"/>
          </a:xfrm>
        </p:spPr>
        <p:txBody>
          <a:bodyPr/>
          <a:lstStyle>
            <a:lvl1pPr>
              <a:defRPr sz="975"/>
            </a:lvl1pPr>
            <a:lvl2pPr>
              <a:defRPr sz="812"/>
            </a:lvl2pPr>
            <a:lvl3pPr>
              <a:defRPr sz="731"/>
            </a:lvl3pPr>
            <a:lvl4pPr>
              <a:defRPr sz="650"/>
            </a:lvl4pPr>
            <a:lvl5pPr>
              <a:defRPr sz="650"/>
            </a:lvl5pPr>
            <a:lvl6pPr>
              <a:defRPr sz="650"/>
            </a:lvl6pPr>
            <a:lvl7pPr>
              <a:defRPr sz="650"/>
            </a:lvl7pPr>
            <a:lvl8pPr>
              <a:defRPr sz="650"/>
            </a:lvl8pPr>
            <a:lvl9pPr>
              <a:defRPr sz="65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176" y="394405"/>
            <a:ext cx="1692176" cy="1678517"/>
          </a:xfrm>
        </p:spPr>
        <p:txBody>
          <a:bodyPr anchor="b"/>
          <a:lstStyle>
            <a:lvl1pPr algn="l">
              <a:defRPr sz="812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10966" y="394407"/>
            <a:ext cx="2875359" cy="8454497"/>
          </a:xfrm>
        </p:spPr>
        <p:txBody>
          <a:bodyPr/>
          <a:lstStyle>
            <a:lvl1pPr>
              <a:defRPr sz="1300"/>
            </a:lvl1pPr>
            <a:lvl2pPr>
              <a:defRPr sz="1137"/>
            </a:lvl2pPr>
            <a:lvl3pPr>
              <a:defRPr sz="975"/>
            </a:lvl3pPr>
            <a:lvl4pPr>
              <a:defRPr sz="812"/>
            </a:lvl4pPr>
            <a:lvl5pPr>
              <a:defRPr sz="812"/>
            </a:lvl5pPr>
            <a:lvl6pPr>
              <a:defRPr sz="812"/>
            </a:lvl6pPr>
            <a:lvl7pPr>
              <a:defRPr sz="812"/>
            </a:lvl7pPr>
            <a:lvl8pPr>
              <a:defRPr sz="812"/>
            </a:lvl8pPr>
            <a:lvl9pPr>
              <a:defRPr sz="812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7176" y="2072923"/>
            <a:ext cx="1692176" cy="6775980"/>
          </a:xfrm>
        </p:spPr>
        <p:txBody>
          <a:bodyPr/>
          <a:lstStyle>
            <a:lvl1pPr marL="0" indent="0">
              <a:buNone/>
              <a:defRPr sz="569"/>
            </a:lvl1pPr>
            <a:lvl2pPr marL="185717" indent="0">
              <a:buNone/>
              <a:defRPr sz="488"/>
            </a:lvl2pPr>
            <a:lvl3pPr marL="371434" indent="0">
              <a:buNone/>
              <a:defRPr sz="407"/>
            </a:lvl3pPr>
            <a:lvl4pPr marL="557151" indent="0">
              <a:buNone/>
              <a:defRPr sz="365"/>
            </a:lvl4pPr>
            <a:lvl5pPr marL="742867" indent="0">
              <a:buNone/>
              <a:defRPr sz="365"/>
            </a:lvl5pPr>
            <a:lvl6pPr marL="928585" indent="0">
              <a:buNone/>
              <a:defRPr sz="365"/>
            </a:lvl6pPr>
            <a:lvl7pPr marL="1114302" indent="0">
              <a:buNone/>
              <a:defRPr sz="365"/>
            </a:lvl7pPr>
            <a:lvl8pPr marL="1300018" indent="0">
              <a:buNone/>
              <a:defRPr sz="365"/>
            </a:lvl8pPr>
            <a:lvl9pPr marL="1485735" indent="0">
              <a:buNone/>
              <a:defRPr sz="365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8163" y="6934200"/>
            <a:ext cx="3086100" cy="818622"/>
          </a:xfrm>
        </p:spPr>
        <p:txBody>
          <a:bodyPr anchor="b"/>
          <a:lstStyle>
            <a:lvl1pPr algn="l">
              <a:defRPr sz="812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08163" y="885120"/>
            <a:ext cx="3086100" cy="5943600"/>
          </a:xfrm>
        </p:spPr>
        <p:txBody>
          <a:bodyPr/>
          <a:lstStyle>
            <a:lvl1pPr marL="0" indent="0">
              <a:buNone/>
              <a:defRPr sz="1300"/>
            </a:lvl1pPr>
            <a:lvl2pPr marL="185717" indent="0">
              <a:buNone/>
              <a:defRPr sz="1137"/>
            </a:lvl2pPr>
            <a:lvl3pPr marL="371434" indent="0">
              <a:buNone/>
              <a:defRPr sz="975"/>
            </a:lvl3pPr>
            <a:lvl4pPr marL="557151" indent="0">
              <a:buNone/>
              <a:defRPr sz="812"/>
            </a:lvl4pPr>
            <a:lvl5pPr marL="742867" indent="0">
              <a:buNone/>
              <a:defRPr sz="812"/>
            </a:lvl5pPr>
            <a:lvl6pPr marL="928585" indent="0">
              <a:buNone/>
              <a:defRPr sz="812"/>
            </a:lvl6pPr>
            <a:lvl7pPr marL="1114302" indent="0">
              <a:buNone/>
              <a:defRPr sz="812"/>
            </a:lvl7pPr>
            <a:lvl8pPr marL="1300018" indent="0">
              <a:buNone/>
              <a:defRPr sz="812"/>
            </a:lvl8pPr>
            <a:lvl9pPr marL="1485735" indent="0">
              <a:buNone/>
              <a:defRPr sz="812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08163" y="7752822"/>
            <a:ext cx="3086100" cy="1162578"/>
          </a:xfrm>
        </p:spPr>
        <p:txBody>
          <a:bodyPr/>
          <a:lstStyle>
            <a:lvl1pPr marL="0" indent="0">
              <a:buNone/>
              <a:defRPr sz="569"/>
            </a:lvl1pPr>
            <a:lvl2pPr marL="185717" indent="0">
              <a:buNone/>
              <a:defRPr sz="488"/>
            </a:lvl2pPr>
            <a:lvl3pPr marL="371434" indent="0">
              <a:buNone/>
              <a:defRPr sz="407"/>
            </a:lvl3pPr>
            <a:lvl4pPr marL="557151" indent="0">
              <a:buNone/>
              <a:defRPr sz="365"/>
            </a:lvl4pPr>
            <a:lvl5pPr marL="742867" indent="0">
              <a:buNone/>
              <a:defRPr sz="365"/>
            </a:lvl5pPr>
            <a:lvl6pPr marL="928585" indent="0">
              <a:buNone/>
              <a:defRPr sz="365"/>
            </a:lvl6pPr>
            <a:lvl7pPr marL="1114302" indent="0">
              <a:buNone/>
              <a:defRPr sz="365"/>
            </a:lvl7pPr>
            <a:lvl8pPr marL="1300018" indent="0">
              <a:buNone/>
              <a:defRPr sz="365"/>
            </a:lvl8pPr>
            <a:lvl9pPr marL="1485735" indent="0">
              <a:buNone/>
              <a:defRPr sz="365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729037" y="396700"/>
            <a:ext cx="1157287" cy="845220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7175" y="396700"/>
            <a:ext cx="3386138" cy="845220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7175" y="396699"/>
            <a:ext cx="4629150" cy="1651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175" y="2311401"/>
            <a:ext cx="4629150" cy="65375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57175" y="9181395"/>
            <a:ext cx="12001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48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757363" y="9181395"/>
            <a:ext cx="16287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48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686175" y="9181395"/>
            <a:ext cx="12001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48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185717" rtl="0" eaLnBrk="1" latinLnBrk="0" hangingPunct="1">
        <a:spcBef>
          <a:spcPct val="0"/>
        </a:spcBef>
        <a:buNone/>
        <a:defRPr sz="178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39287" indent="-139287" algn="l" defTabSz="185717" rtl="0" eaLnBrk="1" latinLnBrk="0" hangingPunct="1">
        <a:spcBef>
          <a:spcPct val="20000"/>
        </a:spcBef>
        <a:buFont typeface="Arial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1pPr>
      <a:lvl2pPr marL="301790" indent="-116073" algn="l" defTabSz="185717" rtl="0" eaLnBrk="1" latinLnBrk="0" hangingPunct="1">
        <a:spcBef>
          <a:spcPct val="20000"/>
        </a:spcBef>
        <a:buFont typeface="Arial"/>
        <a:buChar char="–"/>
        <a:defRPr sz="1137" kern="1200">
          <a:solidFill>
            <a:schemeClr val="tx1"/>
          </a:solidFill>
          <a:latin typeface="+mn-lt"/>
          <a:ea typeface="+mn-ea"/>
          <a:cs typeface="+mn-cs"/>
        </a:defRPr>
      </a:lvl2pPr>
      <a:lvl3pPr marL="464293" indent="-92858" algn="l" defTabSz="185717" rtl="0" eaLnBrk="1" latinLnBrk="0" hangingPunct="1">
        <a:spcBef>
          <a:spcPct val="20000"/>
        </a:spcBef>
        <a:buFont typeface="Arial"/>
        <a:buChar char="•"/>
        <a:defRPr sz="975" kern="1200">
          <a:solidFill>
            <a:schemeClr val="tx1"/>
          </a:solidFill>
          <a:latin typeface="+mn-lt"/>
          <a:ea typeface="+mn-ea"/>
          <a:cs typeface="+mn-cs"/>
        </a:defRPr>
      </a:lvl3pPr>
      <a:lvl4pPr marL="650009" indent="-92858" algn="l" defTabSz="185717" rtl="0" eaLnBrk="1" latinLnBrk="0" hangingPunct="1">
        <a:spcBef>
          <a:spcPct val="20000"/>
        </a:spcBef>
        <a:buFont typeface="Arial"/>
        <a:buChar char="–"/>
        <a:defRPr sz="812" kern="1200">
          <a:solidFill>
            <a:schemeClr val="tx1"/>
          </a:solidFill>
          <a:latin typeface="+mn-lt"/>
          <a:ea typeface="+mn-ea"/>
          <a:cs typeface="+mn-cs"/>
        </a:defRPr>
      </a:lvl4pPr>
      <a:lvl5pPr marL="835726" indent="-92858" algn="l" defTabSz="185717" rtl="0" eaLnBrk="1" latinLnBrk="0" hangingPunct="1">
        <a:spcBef>
          <a:spcPct val="20000"/>
        </a:spcBef>
        <a:buFont typeface="Arial"/>
        <a:buChar char="»"/>
        <a:defRPr sz="812" kern="1200">
          <a:solidFill>
            <a:schemeClr val="tx1"/>
          </a:solidFill>
          <a:latin typeface="+mn-lt"/>
          <a:ea typeface="+mn-ea"/>
          <a:cs typeface="+mn-cs"/>
        </a:defRPr>
      </a:lvl5pPr>
      <a:lvl6pPr marL="1021443" indent="-92858" algn="l" defTabSz="185717" rtl="0" eaLnBrk="1" latinLnBrk="0" hangingPunct="1">
        <a:spcBef>
          <a:spcPct val="20000"/>
        </a:spcBef>
        <a:buFont typeface="Arial"/>
        <a:buChar char="•"/>
        <a:defRPr sz="812" kern="1200">
          <a:solidFill>
            <a:schemeClr val="tx1"/>
          </a:solidFill>
          <a:latin typeface="+mn-lt"/>
          <a:ea typeface="+mn-ea"/>
          <a:cs typeface="+mn-cs"/>
        </a:defRPr>
      </a:lvl6pPr>
      <a:lvl7pPr marL="1207160" indent="-92858" algn="l" defTabSz="185717" rtl="0" eaLnBrk="1" latinLnBrk="0" hangingPunct="1">
        <a:spcBef>
          <a:spcPct val="20000"/>
        </a:spcBef>
        <a:buFont typeface="Arial"/>
        <a:buChar char="•"/>
        <a:defRPr sz="812" kern="1200">
          <a:solidFill>
            <a:schemeClr val="tx1"/>
          </a:solidFill>
          <a:latin typeface="+mn-lt"/>
          <a:ea typeface="+mn-ea"/>
          <a:cs typeface="+mn-cs"/>
        </a:defRPr>
      </a:lvl7pPr>
      <a:lvl8pPr marL="1392877" indent="-92858" algn="l" defTabSz="185717" rtl="0" eaLnBrk="1" latinLnBrk="0" hangingPunct="1">
        <a:spcBef>
          <a:spcPct val="20000"/>
        </a:spcBef>
        <a:buFont typeface="Arial"/>
        <a:buChar char="•"/>
        <a:defRPr sz="812" kern="1200">
          <a:solidFill>
            <a:schemeClr val="tx1"/>
          </a:solidFill>
          <a:latin typeface="+mn-lt"/>
          <a:ea typeface="+mn-ea"/>
          <a:cs typeface="+mn-cs"/>
        </a:defRPr>
      </a:lvl8pPr>
      <a:lvl9pPr marL="1578594" indent="-92858" algn="l" defTabSz="185717" rtl="0" eaLnBrk="1" latinLnBrk="0" hangingPunct="1">
        <a:spcBef>
          <a:spcPct val="20000"/>
        </a:spcBef>
        <a:buFont typeface="Arial"/>
        <a:buChar char="•"/>
        <a:defRPr sz="812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85717" rtl="0" eaLnBrk="1" latinLnBrk="0" hangingPunct="1">
        <a:defRPr sz="731" kern="1200">
          <a:solidFill>
            <a:schemeClr val="tx1"/>
          </a:solidFill>
          <a:latin typeface="+mn-lt"/>
          <a:ea typeface="+mn-ea"/>
          <a:cs typeface="+mn-cs"/>
        </a:defRPr>
      </a:lvl1pPr>
      <a:lvl2pPr marL="185717" algn="l" defTabSz="185717" rtl="0" eaLnBrk="1" latinLnBrk="0" hangingPunct="1">
        <a:defRPr sz="731" kern="1200">
          <a:solidFill>
            <a:schemeClr val="tx1"/>
          </a:solidFill>
          <a:latin typeface="+mn-lt"/>
          <a:ea typeface="+mn-ea"/>
          <a:cs typeface="+mn-cs"/>
        </a:defRPr>
      </a:lvl2pPr>
      <a:lvl3pPr marL="371434" algn="l" defTabSz="185717" rtl="0" eaLnBrk="1" latinLnBrk="0" hangingPunct="1">
        <a:defRPr sz="731" kern="1200">
          <a:solidFill>
            <a:schemeClr val="tx1"/>
          </a:solidFill>
          <a:latin typeface="+mn-lt"/>
          <a:ea typeface="+mn-ea"/>
          <a:cs typeface="+mn-cs"/>
        </a:defRPr>
      </a:lvl3pPr>
      <a:lvl4pPr marL="557151" algn="l" defTabSz="185717" rtl="0" eaLnBrk="1" latinLnBrk="0" hangingPunct="1">
        <a:defRPr sz="731" kern="1200">
          <a:solidFill>
            <a:schemeClr val="tx1"/>
          </a:solidFill>
          <a:latin typeface="+mn-lt"/>
          <a:ea typeface="+mn-ea"/>
          <a:cs typeface="+mn-cs"/>
        </a:defRPr>
      </a:lvl4pPr>
      <a:lvl5pPr marL="742867" algn="l" defTabSz="185717" rtl="0" eaLnBrk="1" latinLnBrk="0" hangingPunct="1">
        <a:defRPr sz="731" kern="1200">
          <a:solidFill>
            <a:schemeClr val="tx1"/>
          </a:solidFill>
          <a:latin typeface="+mn-lt"/>
          <a:ea typeface="+mn-ea"/>
          <a:cs typeface="+mn-cs"/>
        </a:defRPr>
      </a:lvl5pPr>
      <a:lvl6pPr marL="928585" algn="l" defTabSz="185717" rtl="0" eaLnBrk="1" latinLnBrk="0" hangingPunct="1">
        <a:defRPr sz="731" kern="1200">
          <a:solidFill>
            <a:schemeClr val="tx1"/>
          </a:solidFill>
          <a:latin typeface="+mn-lt"/>
          <a:ea typeface="+mn-ea"/>
          <a:cs typeface="+mn-cs"/>
        </a:defRPr>
      </a:lvl6pPr>
      <a:lvl7pPr marL="1114302" algn="l" defTabSz="185717" rtl="0" eaLnBrk="1" latinLnBrk="0" hangingPunct="1">
        <a:defRPr sz="731" kern="1200">
          <a:solidFill>
            <a:schemeClr val="tx1"/>
          </a:solidFill>
          <a:latin typeface="+mn-lt"/>
          <a:ea typeface="+mn-ea"/>
          <a:cs typeface="+mn-cs"/>
        </a:defRPr>
      </a:lvl7pPr>
      <a:lvl8pPr marL="1300018" algn="l" defTabSz="185717" rtl="0" eaLnBrk="1" latinLnBrk="0" hangingPunct="1">
        <a:defRPr sz="731" kern="1200">
          <a:solidFill>
            <a:schemeClr val="tx1"/>
          </a:solidFill>
          <a:latin typeface="+mn-lt"/>
          <a:ea typeface="+mn-ea"/>
          <a:cs typeface="+mn-cs"/>
        </a:defRPr>
      </a:lvl8pPr>
      <a:lvl9pPr marL="1485735" algn="l" defTabSz="185717" rtl="0" eaLnBrk="1" latinLnBrk="0" hangingPunct="1">
        <a:defRPr sz="73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464662" y="171452"/>
            <a:ext cx="6021862" cy="919829"/>
          </a:xfrm>
          <a:prstGeom prst="roundRect">
            <a:avLst/>
          </a:prstGeom>
          <a:solidFill>
            <a:schemeClr val="accent2"/>
          </a:solidFill>
          <a:ln>
            <a:solidFill>
              <a:srgbClr val="E278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lang="kk-KZ" sz="1400" b="1" dirty="0" smtClean="0">
                <a:latin typeface="Times New Roman"/>
              </a:rPr>
              <a:t>ОЙЫН БИЗНЕСІН ЖӘНЕ ЛОТЕРЕЯНЫ РЕТТЕУ </a:t>
            </a:r>
            <a:r>
              <a:rPr lang="ru-RU" sz="1400" b="1" dirty="0" smtClean="0">
                <a:latin typeface="Times New Roman"/>
              </a:rPr>
              <a:t>КОМИТЕТІ </a:t>
            </a:r>
            <a:br>
              <a:rPr lang="ru-RU" sz="1400" b="1" dirty="0" smtClean="0">
                <a:latin typeface="Times New Roman"/>
              </a:rPr>
            </a:br>
            <a:r>
              <a:rPr lang="ru-RU" sz="1200" i="1" dirty="0" smtClean="0">
                <a:latin typeface="Times New Roman"/>
              </a:rPr>
              <a:t>(</a:t>
            </a:r>
            <a:r>
              <a:rPr lang="ru-RU" sz="1200" i="1" dirty="0" err="1" smtClean="0">
                <a:latin typeface="Times New Roman"/>
              </a:rPr>
              <a:t>бұдан</a:t>
            </a:r>
            <a:r>
              <a:rPr lang="ru-RU" sz="1200" i="1" dirty="0" smtClean="0">
                <a:latin typeface="Times New Roman"/>
              </a:rPr>
              <a:t> </a:t>
            </a:r>
            <a:r>
              <a:rPr lang="ru-RU" sz="1200" i="1" dirty="0" err="1" smtClean="0">
                <a:latin typeface="Times New Roman"/>
              </a:rPr>
              <a:t>әрі</a:t>
            </a:r>
            <a:r>
              <a:rPr lang="ru-RU" sz="1200" i="1" dirty="0" smtClean="0">
                <a:latin typeface="Times New Roman"/>
              </a:rPr>
              <a:t> – </a:t>
            </a:r>
            <a:r>
              <a:rPr lang="ru-RU" sz="1200" dirty="0">
                <a:latin typeface="Times New Roman"/>
              </a:rPr>
              <a:t>Комитет</a:t>
            </a:r>
            <a:r>
              <a:rPr lang="ru-RU" sz="1200" i="1" dirty="0">
                <a:latin typeface="Times New Roman"/>
              </a:rPr>
              <a:t>) </a:t>
            </a:r>
            <a:r>
              <a:rPr lang="ru-RU" sz="1400" b="1" dirty="0" smtClean="0">
                <a:latin typeface="Times New Roman"/>
              </a:rPr>
              <a:t>ӘЛЕУМЕТТІК ЖЕЛІЛЕРДЕ ЗАҢСЫЗ ЛОТЕРЕЯЛЫҚ ҰТЫС ОЙЫНДАРЫН АНЫҚТАУ ЖӨНІНДЕГІ ЖҰМЫС ПРИНЦИПІ</a:t>
            </a:r>
            <a:endParaRPr sz="1400" b="1" dirty="0">
              <a:latin typeface="Times New Roman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1228725" y="1312460"/>
            <a:ext cx="4400550" cy="791471"/>
          </a:xfrm>
          <a:prstGeom prst="roundRect">
            <a:avLst/>
          </a:prstGeom>
          <a:solidFill>
            <a:schemeClr val="accent3"/>
          </a:solidFill>
          <a:ln>
            <a:solidFill>
              <a:srgbClr val="1F5D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lang="kk-KZ" sz="1200" b="1" dirty="0" smtClean="0">
                <a:latin typeface="Times New Roman"/>
              </a:rPr>
              <a:t>ЛОТЕРЕЯ ОПЕРАТОРЫ НЕМЕСЕ ОНЫҢ АГЕНТІ БОЛЫП ТАБЫЛМАЙТЫН ТҰЛҒАНЫҢ ЛОТЕРЕЯЛЫҚ ҰТЫС ОЙЫНЫН ҰЙЫМДАСТЫРҒАНЫ ТУРАЛЫ МАТЕРИАЛ КОМИТЕТКЕ КЕЛІП ТҮСЕДІ.</a:t>
            </a:r>
            <a:endParaRPr sz="1200" b="1" dirty="0">
              <a:latin typeface="Times New Roman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1430605" y="2363756"/>
            <a:ext cx="4103420" cy="1945418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>
            <a:solidFill>
              <a:srgbClr val="1F5D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r>
              <a:rPr lang="kk-KZ" sz="12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Комитет ұтыс ойынын лотереяға тән белгілердің болуына тексереді:</a:t>
            </a:r>
            <a:endParaRPr lang="kk-KZ" sz="12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28600" indent="-228600">
              <a:buAutoNum type="arabicPeriod"/>
            </a:pPr>
            <a:r>
              <a:rPr lang="ru-RU" sz="1200" b="1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кездейсоқтық</a:t>
            </a:r>
            <a:r>
              <a:rPr lang="ru-RU" sz="12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b="1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элементі</a:t>
            </a:r>
            <a:r>
              <a:rPr lang="ru-RU" sz="12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</a:t>
            </a:r>
            <a:r>
              <a:rPr lang="ru-RU" sz="12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жеңімпаз</a:t>
            </a:r>
            <a:r>
              <a:rPr lang="ru-RU" sz="12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дағдыларды</a:t>
            </a:r>
            <a:r>
              <a:rPr lang="ru-RU" sz="12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2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білімді</a:t>
            </a:r>
            <a:r>
              <a:rPr lang="ru-RU" sz="12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немесе</a:t>
            </a:r>
            <a:r>
              <a:rPr lang="ru-RU" sz="12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қабілеттерді</a:t>
            </a:r>
            <a:r>
              <a:rPr lang="ru-RU" sz="12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қолданбай</a:t>
            </a:r>
            <a:r>
              <a:rPr lang="ru-RU" sz="12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2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кездейсоқ</a:t>
            </a:r>
            <a:r>
              <a:rPr lang="ru-RU" sz="12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түрде</a:t>
            </a:r>
            <a:r>
              <a:rPr lang="ru-RU" sz="12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анықталады</a:t>
            </a:r>
            <a:r>
              <a:rPr lang="ru-RU" sz="12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    </a:t>
            </a:r>
            <a:r>
              <a:rPr lang="ru-RU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
</a:t>
            </a:r>
            <a:r>
              <a:rPr lang="ru-RU" sz="1200" b="1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қатысу</a:t>
            </a:r>
            <a:r>
              <a:rPr lang="ru-RU" sz="12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b="1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үшін</a:t>
            </a:r>
            <a:r>
              <a:rPr lang="ru-RU" sz="12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b="1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төлем</a:t>
            </a:r>
            <a:r>
              <a:rPr lang="ru-RU" sz="12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</a:t>
            </a:r>
            <a:r>
              <a:rPr lang="ru-RU" sz="12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ұтыс</a:t>
            </a:r>
            <a:r>
              <a:rPr lang="ru-RU" sz="12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ойынына</a:t>
            </a:r>
            <a:r>
              <a:rPr lang="ru-RU" sz="12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қатысу</a:t>
            </a:r>
            <a:r>
              <a:rPr lang="ru-RU" sz="12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үшін</a:t>
            </a:r>
            <a:r>
              <a:rPr lang="ru-RU" sz="12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ақы</a:t>
            </a:r>
            <a:r>
              <a:rPr lang="ru-RU" sz="12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төлеу</a:t>
            </a:r>
            <a:r>
              <a:rPr lang="ru-RU" sz="12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немесе</a:t>
            </a:r>
            <a:r>
              <a:rPr lang="ru-RU" sz="12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тауарды</a:t>
            </a:r>
            <a:r>
              <a:rPr lang="ru-RU" sz="12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ru-RU" sz="12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қызметті</a:t>
            </a:r>
            <a:r>
              <a:rPr lang="ru-RU" sz="12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сатып</a:t>
            </a:r>
            <a:r>
              <a:rPr lang="ru-RU" sz="12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алу</a:t>
            </a:r>
            <a:r>
              <a:rPr lang="ru-RU" sz="12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қажет</a:t>
            </a:r>
            <a:r>
              <a:rPr lang="ru-RU" sz="12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228600" indent="-228600">
              <a:buAutoNum type="arabicPeriod"/>
            </a:pPr>
            <a:r>
              <a:rPr lang="ru-RU" sz="1200" b="1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Жүлделердің</a:t>
            </a:r>
            <a:r>
              <a:rPr lang="ru-RU" sz="12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b="1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болуы</a:t>
            </a:r>
            <a:r>
              <a:rPr lang="ru-RU" sz="12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</a:t>
            </a:r>
            <a:r>
              <a:rPr lang="ru-RU" sz="12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жеңімпаз</a:t>
            </a:r>
            <a:r>
              <a:rPr lang="ru-RU" sz="12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қызметтер</a:t>
            </a:r>
            <a:r>
              <a:rPr lang="ru-RU" sz="12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2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ақша</a:t>
            </a:r>
            <a:r>
              <a:rPr lang="ru-RU" sz="12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қаражаты</a:t>
            </a:r>
            <a:r>
              <a:rPr lang="ru-RU" sz="12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немесе</a:t>
            </a:r>
            <a:r>
              <a:rPr lang="ru-RU" sz="12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мүлік</a:t>
            </a:r>
            <a:r>
              <a:rPr lang="ru-RU" sz="12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түріндегі</a:t>
            </a:r>
            <a:r>
              <a:rPr lang="ru-RU" sz="12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жүлдені</a:t>
            </a:r>
            <a:r>
              <a:rPr lang="ru-RU" sz="12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алады</a:t>
            </a:r>
            <a:r>
              <a:rPr lang="ru-RU" sz="12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938195" y="4546025"/>
            <a:ext cx="2233630" cy="804350"/>
          </a:xfrm>
          <a:prstGeom prst="roundRect">
            <a:avLst/>
          </a:prstGeom>
          <a:solidFill>
            <a:schemeClr val="tx2">
              <a:lumMod val="40000"/>
              <a:lumOff val="60000"/>
            </a:schemeClr>
          </a:solidFill>
          <a:ln>
            <a:solidFill>
              <a:srgbClr val="89AAC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 lang="kk-KZ" sz="825" dirty="0">
              <a:solidFill>
                <a:srgbClr val="1E293B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kk-KZ" sz="1200" b="1" dirty="0" smtClean="0">
                <a:solidFill>
                  <a:srgbClr val="1E293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Көрсетілген белгілердің жиынтығы болған жағдайда, ұтыс ойыны лотерея болып танылады.</a:t>
            </a:r>
            <a:r>
              <a:rPr sz="447" dirty="0">
                <a:solidFill>
                  <a:srgbClr val="1E293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
</a:t>
            </a:r>
          </a:p>
        </p:txBody>
      </p:sp>
      <p:cxnSp>
        <p:nvCxnSpPr>
          <p:cNvPr id="38" name="Прямая соединительная линия 37"/>
          <p:cNvCxnSpPr/>
          <p:nvPr/>
        </p:nvCxnSpPr>
        <p:spPr>
          <a:xfrm>
            <a:off x="3438525" y="2103931"/>
            <a:ext cx="0" cy="245154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0" name="Rounded Rectangle 6"/>
          <p:cNvSpPr/>
          <p:nvPr/>
        </p:nvSpPr>
        <p:spPr>
          <a:xfrm>
            <a:off x="4022479" y="4540448"/>
            <a:ext cx="2464045" cy="803077"/>
          </a:xfrm>
          <a:prstGeom prst="roundRect">
            <a:avLst/>
          </a:prstGeom>
          <a:solidFill>
            <a:schemeClr val="tx2">
              <a:lumMod val="40000"/>
              <a:lumOff val="60000"/>
            </a:schemeClr>
          </a:solidFill>
          <a:ln>
            <a:solidFill>
              <a:srgbClr val="89AAC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 lang="kk-KZ" sz="825" dirty="0">
              <a:solidFill>
                <a:srgbClr val="1E293B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kk-KZ" sz="1200" b="1" dirty="0" smtClean="0">
                <a:solidFill>
                  <a:srgbClr val="1E293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Тек бір немесе екі белгі болған жағдайда, ұтыс ойыны лотерея болып танылмайды. Мониторинг тоқтатылады. </a:t>
            </a:r>
            <a:r>
              <a:rPr sz="825" dirty="0">
                <a:solidFill>
                  <a:srgbClr val="1E293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
</a:t>
            </a:r>
            <a:r>
              <a:rPr sz="447" dirty="0">
                <a:solidFill>
                  <a:srgbClr val="1E293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
</a:t>
            </a:r>
          </a:p>
        </p:txBody>
      </p:sp>
      <p:sp>
        <p:nvSpPr>
          <p:cNvPr id="99" name="Скругленный прямоугольник 98"/>
          <p:cNvSpPr/>
          <p:nvPr/>
        </p:nvSpPr>
        <p:spPr>
          <a:xfrm>
            <a:off x="3657600" y="5581649"/>
            <a:ext cx="2990849" cy="3590925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k-KZ" sz="1200" dirty="0" smtClean="0">
                <a:solidFill>
                  <a:schemeClr val="tx1"/>
                </a:solidFill>
                <a:latin typeface="Times New Roman"/>
              </a:rPr>
              <a:t>	Сонымен қатар, </a:t>
            </a:r>
            <a:r>
              <a:rPr sz="1200" dirty="0" smtClean="0">
                <a:solidFill>
                  <a:schemeClr val="tx1"/>
                </a:solidFill>
                <a:latin typeface="Times New Roman"/>
              </a:rPr>
              <a:t>«</a:t>
            </a:r>
            <a:r>
              <a:rPr lang="kk-KZ" sz="1200" dirty="0">
                <a:solidFill>
                  <a:schemeClr val="tx1"/>
                </a:solidFill>
                <a:latin typeface="Times New Roman"/>
              </a:rPr>
              <a:t>Л</a:t>
            </a:r>
            <a:r>
              <a:rPr sz="1200" dirty="0" err="1" smtClean="0">
                <a:solidFill>
                  <a:schemeClr val="tx1"/>
                </a:solidFill>
                <a:latin typeface="Times New Roman"/>
              </a:rPr>
              <a:t>отерея</a:t>
            </a:r>
            <a:r>
              <a:rPr lang="kk-KZ" sz="1200" dirty="0" smtClean="0">
                <a:solidFill>
                  <a:schemeClr val="tx1"/>
                </a:solidFill>
                <a:latin typeface="Times New Roman"/>
              </a:rPr>
              <a:t>лар және </a:t>
            </a:r>
            <a:r>
              <a:rPr sz="1200" dirty="0" err="1" smtClean="0">
                <a:solidFill>
                  <a:schemeClr val="tx1"/>
                </a:solidFill>
                <a:latin typeface="Times New Roman"/>
              </a:rPr>
              <a:t>лотере</a:t>
            </a:r>
            <a:r>
              <a:rPr lang="kk-KZ" sz="1200" dirty="0" smtClean="0">
                <a:solidFill>
                  <a:schemeClr val="tx1"/>
                </a:solidFill>
                <a:latin typeface="Times New Roman"/>
              </a:rPr>
              <a:t>я қызметі туралы</a:t>
            </a:r>
            <a:r>
              <a:rPr sz="1200" dirty="0" smtClean="0">
                <a:solidFill>
                  <a:schemeClr val="tx1"/>
                </a:solidFill>
                <a:latin typeface="Times New Roman"/>
              </a:rPr>
              <a:t>»</a:t>
            </a:r>
            <a:r>
              <a:rPr lang="kk-KZ" sz="1200" dirty="0" smtClean="0">
                <a:solidFill>
                  <a:schemeClr val="tx1"/>
                </a:solidFill>
                <a:latin typeface="Times New Roman"/>
              </a:rPr>
              <a:t> Заңның 1-бабының 4)</a:t>
            </a:r>
            <a:r>
              <a:rPr sz="1200" dirty="0" smtClean="0">
                <a:solidFill>
                  <a:schemeClr val="tx1"/>
                </a:solidFill>
                <a:latin typeface="Times New Roman"/>
              </a:rPr>
              <a:t>.</a:t>
            </a:r>
            <a:r>
              <a:rPr lang="kk-KZ" sz="1200" dirty="0" smtClean="0">
                <a:solidFill>
                  <a:schemeClr val="tx1"/>
                </a:solidFill>
                <a:latin typeface="Times New Roman"/>
              </a:rPr>
              <a:t>тармақшасына сәйкес, </a:t>
            </a:r>
            <a:r>
              <a:rPr lang="kk-KZ" sz="1200" b="1" dirty="0" smtClean="0">
                <a:solidFill>
                  <a:schemeClr val="tx1"/>
                </a:solidFill>
                <a:latin typeface="Times New Roman"/>
              </a:rPr>
              <a:t>коммерциялық ұйымдардың </a:t>
            </a:r>
            <a:r>
              <a:rPr lang="kk-KZ" sz="1200" dirty="0" smtClean="0">
                <a:solidFill>
                  <a:schemeClr val="tx1"/>
                </a:solidFill>
                <a:latin typeface="Times New Roman"/>
              </a:rPr>
              <a:t>тауарларды (қызметтерді) өткізуді ынталандыруы лотерея болып табылмайды.</a:t>
            </a:r>
            <a:endParaRPr sz="1200" dirty="0">
              <a:solidFill>
                <a:schemeClr val="tx1"/>
              </a:solidFill>
              <a:latin typeface="Times New Roman"/>
            </a:endParaRPr>
          </a:p>
          <a:p>
            <a:r>
              <a:rPr lang="kk-KZ" sz="1200" dirty="0" smtClean="0">
                <a:solidFill>
                  <a:schemeClr val="tx1"/>
                </a:solidFill>
                <a:latin typeface="Times New Roman"/>
              </a:rPr>
              <a:t>	Бұл үшін мынадай талаптар сақталуы қажет:</a:t>
            </a:r>
            <a:endParaRPr sz="1200" dirty="0">
              <a:solidFill>
                <a:schemeClr val="tx1"/>
              </a:solidFill>
              <a:latin typeface="Times New Roman"/>
            </a:endParaRPr>
          </a:p>
          <a:p>
            <a:r>
              <a:rPr sz="1200" dirty="0" smtClean="0">
                <a:solidFill>
                  <a:schemeClr val="tx1"/>
                </a:solidFill>
                <a:latin typeface="Times New Roman"/>
              </a:rPr>
              <a:t>• </a:t>
            </a:r>
            <a:r>
              <a:rPr lang="kk-KZ" sz="1200" dirty="0" smtClean="0">
                <a:solidFill>
                  <a:schemeClr val="tx1"/>
                </a:solidFill>
                <a:latin typeface="Times New Roman"/>
              </a:rPr>
              <a:t>ынталандыру ұтыс ойынын ұйымдастырушы</a:t>
            </a:r>
            <a:r>
              <a:rPr sz="1200" dirty="0" smtClean="0">
                <a:solidFill>
                  <a:schemeClr val="tx1"/>
                </a:solidFill>
                <a:latin typeface="Times New Roman"/>
              </a:rPr>
              <a:t> </a:t>
            </a:r>
            <a:r>
              <a:rPr sz="1200" b="1" dirty="0" err="1" smtClean="0">
                <a:solidFill>
                  <a:schemeClr val="tx1"/>
                </a:solidFill>
                <a:latin typeface="Times New Roman"/>
              </a:rPr>
              <a:t>коммер</a:t>
            </a:r>
            <a:r>
              <a:rPr lang="kk-KZ" sz="1200" b="1" dirty="0" smtClean="0">
                <a:solidFill>
                  <a:schemeClr val="tx1"/>
                </a:solidFill>
                <a:latin typeface="Times New Roman"/>
              </a:rPr>
              <a:t>ци</a:t>
            </a:r>
            <a:r>
              <a:rPr sz="1200" b="1" dirty="0" smtClean="0">
                <a:solidFill>
                  <a:schemeClr val="tx1"/>
                </a:solidFill>
                <a:latin typeface="Times New Roman"/>
              </a:rPr>
              <a:t>я</a:t>
            </a:r>
            <a:r>
              <a:rPr lang="kk-KZ" sz="1200" b="1" dirty="0" smtClean="0">
                <a:solidFill>
                  <a:schemeClr val="tx1"/>
                </a:solidFill>
                <a:latin typeface="Times New Roman"/>
              </a:rPr>
              <a:t>лық ұйым </a:t>
            </a:r>
            <a:r>
              <a:rPr sz="1200" dirty="0" smtClean="0">
                <a:solidFill>
                  <a:schemeClr val="tx1"/>
                </a:solidFill>
                <a:latin typeface="Times New Roman"/>
              </a:rPr>
              <a:t>(</a:t>
            </a:r>
            <a:r>
              <a:rPr lang="kk-KZ" sz="1200" dirty="0" smtClean="0">
                <a:solidFill>
                  <a:schemeClr val="tx1"/>
                </a:solidFill>
                <a:latin typeface="Times New Roman"/>
              </a:rPr>
              <a:t>ЖШС</a:t>
            </a:r>
            <a:r>
              <a:rPr sz="1200" dirty="0" smtClean="0">
                <a:solidFill>
                  <a:schemeClr val="tx1"/>
                </a:solidFill>
                <a:latin typeface="Times New Roman"/>
              </a:rPr>
              <a:t>, А</a:t>
            </a:r>
            <a:r>
              <a:rPr lang="kk-KZ" sz="1200" dirty="0" smtClean="0">
                <a:solidFill>
                  <a:schemeClr val="tx1"/>
                </a:solidFill>
                <a:latin typeface="Times New Roman"/>
              </a:rPr>
              <a:t>Қ</a:t>
            </a:r>
            <a:r>
              <a:rPr sz="1200" dirty="0" smtClean="0">
                <a:solidFill>
                  <a:schemeClr val="tx1"/>
                </a:solidFill>
                <a:latin typeface="Times New Roman"/>
              </a:rPr>
              <a:t>)</a:t>
            </a:r>
            <a:r>
              <a:rPr lang="kk-KZ" sz="1200" dirty="0" smtClean="0">
                <a:solidFill>
                  <a:schemeClr val="tx1"/>
                </a:solidFill>
                <a:latin typeface="Times New Roman"/>
              </a:rPr>
              <a:t> болуы тиіс</a:t>
            </a:r>
            <a:r>
              <a:rPr sz="1200" dirty="0" smtClean="0">
                <a:solidFill>
                  <a:schemeClr val="tx1"/>
                </a:solidFill>
                <a:latin typeface="Times New Roman"/>
              </a:rPr>
              <a:t>;</a:t>
            </a:r>
            <a:endParaRPr sz="1200" dirty="0">
              <a:solidFill>
                <a:schemeClr val="tx1"/>
              </a:solidFill>
              <a:latin typeface="Times New Roman"/>
            </a:endParaRPr>
          </a:p>
          <a:p>
            <a:r>
              <a:rPr sz="1200" dirty="0" smtClean="0">
                <a:solidFill>
                  <a:schemeClr val="tx1"/>
                </a:solidFill>
                <a:latin typeface="Times New Roman"/>
              </a:rPr>
              <a:t>• </a:t>
            </a:r>
            <a:r>
              <a:rPr lang="kk-KZ" sz="1200" dirty="0" smtClean="0">
                <a:solidFill>
                  <a:schemeClr val="tx1"/>
                </a:solidFill>
                <a:latin typeface="Times New Roman"/>
              </a:rPr>
              <a:t>ақша қаражаты </a:t>
            </a:r>
            <a:r>
              <a:rPr lang="kk-KZ" sz="1200" b="1" dirty="0" smtClean="0">
                <a:solidFill>
                  <a:schemeClr val="tx1"/>
                </a:solidFill>
                <a:latin typeface="Times New Roman"/>
              </a:rPr>
              <a:t>тек ұйымдастырушының банктік шотына </a:t>
            </a:r>
            <a:r>
              <a:rPr lang="kk-KZ" sz="1200" dirty="0" smtClean="0">
                <a:solidFill>
                  <a:schemeClr val="tx1"/>
                </a:solidFill>
                <a:latin typeface="Times New Roman"/>
              </a:rPr>
              <a:t>түсуі тиіс</a:t>
            </a:r>
            <a:r>
              <a:rPr sz="1200" dirty="0" smtClean="0">
                <a:solidFill>
                  <a:schemeClr val="tx1"/>
                </a:solidFill>
                <a:latin typeface="Times New Roman"/>
              </a:rPr>
              <a:t>;</a:t>
            </a:r>
            <a:endParaRPr sz="1200" dirty="0">
              <a:solidFill>
                <a:schemeClr val="tx1"/>
              </a:solidFill>
              <a:latin typeface="Times New Roman"/>
            </a:endParaRPr>
          </a:p>
          <a:p>
            <a:r>
              <a:rPr sz="1200" dirty="0" smtClean="0">
                <a:solidFill>
                  <a:schemeClr val="tx1"/>
                </a:solidFill>
                <a:latin typeface="Times New Roman"/>
              </a:rPr>
              <a:t>• </a:t>
            </a:r>
            <a:r>
              <a:rPr lang="kk-KZ" sz="1200" dirty="0" smtClean="0">
                <a:solidFill>
                  <a:schemeClr val="tx1"/>
                </a:solidFill>
                <a:latin typeface="Times New Roman"/>
              </a:rPr>
              <a:t>жүлделер </a:t>
            </a:r>
            <a:r>
              <a:rPr lang="kk-KZ" sz="1200" b="1" dirty="0" smtClean="0">
                <a:solidFill>
                  <a:schemeClr val="tx1"/>
                </a:solidFill>
                <a:latin typeface="Times New Roman"/>
              </a:rPr>
              <a:t>ұйымдастырушының меншігінде</a:t>
            </a:r>
            <a:r>
              <a:rPr lang="kk-KZ" sz="1200" dirty="0" smtClean="0">
                <a:solidFill>
                  <a:schemeClr val="tx1"/>
                </a:solidFill>
                <a:latin typeface="Times New Roman"/>
              </a:rPr>
              <a:t> болуы тиіс</a:t>
            </a:r>
            <a:r>
              <a:rPr sz="1200" b="1" dirty="0" smtClean="0">
                <a:solidFill>
                  <a:schemeClr val="tx1"/>
                </a:solidFill>
                <a:latin typeface="Times New Roman"/>
              </a:rPr>
              <a:t>.</a:t>
            </a:r>
            <a:endParaRPr sz="1200" b="1" dirty="0">
              <a:solidFill>
                <a:schemeClr val="tx1"/>
              </a:solidFill>
              <a:latin typeface="Times New Roman"/>
            </a:endParaRPr>
          </a:p>
        </p:txBody>
      </p:sp>
      <p:sp>
        <p:nvSpPr>
          <p:cNvPr id="100" name="Скругленный прямоугольник 99"/>
          <p:cNvSpPr/>
          <p:nvPr/>
        </p:nvSpPr>
        <p:spPr>
          <a:xfrm>
            <a:off x="464662" y="5581649"/>
            <a:ext cx="2973863" cy="3590925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k-KZ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Ұйымдастырушы Әкімшілік құқық бұзушылық туралы кодекстің 445-1 бабының 6 және 7 бөліктері бойынша </a:t>
            </a:r>
            <a:r>
              <a:rPr lang="kk-KZ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әкімшілік жауаптылыққа </a:t>
            </a:r>
            <a:r>
              <a:rPr lang="kk-KZ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тартылады.</a:t>
            </a:r>
            <a:endParaRPr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kk-KZ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Лотерея операторы болып табылмайтын тұлғаның лотерея өткізуі </a:t>
            </a:r>
            <a:r>
              <a:rPr lang="kk-KZ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айыппұл салуға </a:t>
            </a:r>
            <a:r>
              <a:rPr lang="kk-KZ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әкеп соғады</a:t>
            </a:r>
            <a:r>
              <a:rPr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</a:t>
            </a:r>
            <a:r>
              <a:rPr lang="kk-KZ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жеке тұлғаларға</a:t>
            </a:r>
            <a:r>
              <a:rPr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</a:t>
            </a:r>
            <a:r>
              <a:rPr sz="1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 </a:t>
            </a:r>
            <a:r>
              <a:rPr lang="kk-KZ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АЕК</a:t>
            </a:r>
            <a:r>
              <a:rPr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</a:t>
            </a:r>
            <a:r>
              <a:rPr lang="kk-KZ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шағын кәсіпкерлік субъектілеріне немесе коммерциялық емес ұйымдарға</a:t>
            </a:r>
            <a:r>
              <a:rPr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</a:t>
            </a:r>
            <a:r>
              <a:rPr sz="1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300 </a:t>
            </a:r>
            <a:r>
              <a:rPr lang="kk-KZ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АЕК</a:t>
            </a:r>
            <a:r>
              <a:rPr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</a:t>
            </a:r>
            <a:r>
              <a:rPr lang="kk-KZ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орта кәсіпкерлік субъектілеріне</a:t>
            </a:r>
            <a:r>
              <a:rPr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</a:t>
            </a:r>
            <a:r>
              <a:rPr sz="1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500 </a:t>
            </a:r>
            <a:r>
              <a:rPr lang="kk-KZ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АЕК</a:t>
            </a:r>
            <a:r>
              <a:rPr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</a:t>
            </a:r>
            <a:r>
              <a:rPr lang="kk-KZ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ірі кәсіпкерлік субъектілеріне</a:t>
            </a:r>
            <a:r>
              <a:rPr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</a:t>
            </a:r>
            <a:endParaRPr lang="kk-KZ" sz="120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sz="12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r>
              <a:rPr sz="1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000 </a:t>
            </a:r>
            <a:r>
              <a:rPr lang="kk-KZ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АЕК</a:t>
            </a:r>
            <a:r>
              <a:rPr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sz="1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02" name="Прямая соединительная линия 101"/>
          <p:cNvCxnSpPr>
            <a:stCxn id="7" idx="2"/>
          </p:cNvCxnSpPr>
          <p:nvPr/>
        </p:nvCxnSpPr>
        <p:spPr>
          <a:xfrm>
            <a:off x="2055010" y="5350375"/>
            <a:ext cx="0" cy="231273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3" name="Прямая соединительная линия 62"/>
          <p:cNvCxnSpPr>
            <a:stCxn id="90" idx="2"/>
          </p:cNvCxnSpPr>
          <p:nvPr/>
        </p:nvCxnSpPr>
        <p:spPr>
          <a:xfrm>
            <a:off x="5254502" y="5343525"/>
            <a:ext cx="0" cy="238123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>
            <a:stCxn id="6" idx="2"/>
          </p:cNvCxnSpPr>
          <p:nvPr/>
        </p:nvCxnSpPr>
        <p:spPr>
          <a:xfrm flipH="1">
            <a:off x="2610163" y="4309174"/>
            <a:ext cx="872152" cy="221179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единительная линия 18"/>
          <p:cNvCxnSpPr>
            <a:stCxn id="6" idx="2"/>
          </p:cNvCxnSpPr>
          <p:nvPr/>
        </p:nvCxnSpPr>
        <p:spPr>
          <a:xfrm>
            <a:off x="3482315" y="4309174"/>
            <a:ext cx="870610" cy="221179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869</TotalTime>
  <Words>53</Words>
  <Application>Microsoft Office PowerPoint</Application>
  <PresentationFormat>Лист A4 (210x297 мм)</PresentationFormat>
  <Paragraphs>21</Paragraphs>
  <Slides>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5" baseType="lpstr">
      <vt:lpstr>Arial</vt:lpstr>
      <vt:lpstr>Calibri</vt:lpstr>
      <vt:lpstr>Times New Roman</vt:lpstr>
      <vt:lpstr>Office Theme</vt:lpstr>
      <vt:lpstr>Презентация PowerPoint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subject/>
  <dc:creator>Енбаев Куат</dc:creator>
  <cp:keywords/>
  <dc:description>generated using python-pptx</dc:description>
  <cp:lastModifiedBy>Енбаев Куат</cp:lastModifiedBy>
  <cp:revision>36</cp:revision>
  <cp:lastPrinted>2026-09-18T06:48:28Z</cp:lastPrinted>
  <dcterms:created xsi:type="dcterms:W3CDTF">2013-01-27T09:14:16Z</dcterms:created>
  <dcterms:modified xsi:type="dcterms:W3CDTF">2026-09-18T10:25:25Z</dcterms:modified>
  <cp:category/>
</cp:coreProperties>
</file>