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82804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2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" y="0"/>
            <a:ext cx="12192903" cy="82804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62579" y="2187657"/>
            <a:ext cx="7078488" cy="1829866"/>
          </a:xfrm>
        </p:spPr>
        <p:txBody>
          <a:bodyPr anchor="b">
            <a:noAutofit/>
          </a:bodyPr>
          <a:lstStyle>
            <a:lvl1pPr algn="ctr">
              <a:defRPr sz="5796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2579" y="4344647"/>
            <a:ext cx="7078488" cy="1663386"/>
          </a:xfrm>
        </p:spPr>
        <p:txBody>
          <a:bodyPr anchor="t">
            <a:normAutofit/>
          </a:bodyPr>
          <a:lstStyle>
            <a:lvl1pPr marL="0" indent="0" algn="ctr">
              <a:buNone/>
              <a:defRPr sz="2415">
                <a:solidFill>
                  <a:schemeClr val="tx1"/>
                </a:solidFill>
              </a:defRPr>
            </a:lvl1pPr>
            <a:lvl2pPr marL="552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4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6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8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60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2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4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6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7223" y="6102964"/>
            <a:ext cx="897701" cy="337350"/>
          </a:xfrm>
        </p:spPr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62579" y="6102964"/>
            <a:ext cx="5419813" cy="33735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9757" y="6102964"/>
            <a:ext cx="551311" cy="337350"/>
          </a:xfrm>
        </p:spPr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3101" y="4191308"/>
            <a:ext cx="681744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204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704620" y="2844966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118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620" y="1981854"/>
            <a:ext cx="8794045" cy="2200517"/>
          </a:xfrm>
        </p:spPr>
        <p:txBody>
          <a:bodyPr anchor="b">
            <a:normAutofit/>
          </a:bodyPr>
          <a:lstStyle>
            <a:lvl1pPr algn="ctr">
              <a:defRPr sz="483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4620" y="4509497"/>
            <a:ext cx="8794045" cy="1316092"/>
          </a:xfrm>
        </p:spPr>
        <p:txBody>
          <a:bodyPr anchor="t">
            <a:normAutofit/>
          </a:bodyPr>
          <a:lstStyle>
            <a:lvl1pPr marL="0" indent="0" algn="ctr">
              <a:buNone/>
              <a:defRPr sz="2898">
                <a:solidFill>
                  <a:schemeClr val="tx1"/>
                </a:solidFill>
              </a:defRPr>
            </a:lvl1pPr>
            <a:lvl2pPr marL="552023" indent="0">
              <a:buNone/>
              <a:defRPr sz="2173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704622" y="4345933"/>
            <a:ext cx="879404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003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704620" y="2844966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1105185"/>
            <a:ext cx="9064979" cy="15742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69155" y="3003025"/>
            <a:ext cx="4450080" cy="416228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3536" y="3003025"/>
            <a:ext cx="4450080" cy="416228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844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7" y="3209932"/>
            <a:ext cx="4450080" cy="695783"/>
          </a:xfrm>
        </p:spPr>
        <p:txBody>
          <a:bodyPr anchor="b">
            <a:noAutofit/>
          </a:bodyPr>
          <a:lstStyle>
            <a:lvl1pPr marL="0" indent="0">
              <a:buNone/>
              <a:defRPr sz="2898" b="0">
                <a:solidFill>
                  <a:schemeClr val="accent1"/>
                </a:solidFill>
              </a:defRPr>
            </a:lvl1pPr>
            <a:lvl2pPr marL="552023" indent="0">
              <a:buNone/>
              <a:defRPr sz="2415" b="1"/>
            </a:lvl2pPr>
            <a:lvl3pPr marL="1104047" indent="0">
              <a:buNone/>
              <a:defRPr sz="2173" b="1"/>
            </a:lvl3pPr>
            <a:lvl4pPr marL="1656070" indent="0">
              <a:buNone/>
              <a:defRPr sz="1932" b="1"/>
            </a:lvl4pPr>
            <a:lvl5pPr marL="2208093" indent="0">
              <a:buNone/>
              <a:defRPr sz="1932" b="1"/>
            </a:lvl5pPr>
            <a:lvl6pPr marL="2760116" indent="0">
              <a:buNone/>
              <a:defRPr sz="1932" b="1"/>
            </a:lvl6pPr>
            <a:lvl7pPr marL="3312140" indent="0">
              <a:buNone/>
              <a:defRPr sz="1932" b="1"/>
            </a:lvl7pPr>
            <a:lvl8pPr marL="3864163" indent="0">
              <a:buNone/>
              <a:defRPr sz="1932" b="1"/>
            </a:lvl8pPr>
            <a:lvl9pPr marL="4416186" indent="0">
              <a:buNone/>
              <a:defRPr sz="193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9157" y="3915940"/>
            <a:ext cx="4450080" cy="326799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109" y="3209932"/>
            <a:ext cx="4450080" cy="695783"/>
          </a:xfrm>
        </p:spPr>
        <p:txBody>
          <a:bodyPr anchor="b">
            <a:noAutofit/>
          </a:bodyPr>
          <a:lstStyle>
            <a:lvl1pPr marL="0" indent="0">
              <a:buNone/>
              <a:defRPr sz="2898" b="0">
                <a:solidFill>
                  <a:schemeClr val="accent1"/>
                </a:solidFill>
              </a:defRPr>
            </a:lvl1pPr>
            <a:lvl2pPr marL="552023" indent="0">
              <a:buNone/>
              <a:defRPr sz="2415" b="1"/>
            </a:lvl2pPr>
            <a:lvl3pPr marL="1104047" indent="0">
              <a:buNone/>
              <a:defRPr sz="2173" b="1"/>
            </a:lvl3pPr>
            <a:lvl4pPr marL="1656070" indent="0">
              <a:buNone/>
              <a:defRPr sz="1932" b="1"/>
            </a:lvl4pPr>
            <a:lvl5pPr marL="2208093" indent="0">
              <a:buNone/>
              <a:defRPr sz="1932" b="1"/>
            </a:lvl5pPr>
            <a:lvl6pPr marL="2760116" indent="0">
              <a:buNone/>
              <a:defRPr sz="1932" b="1"/>
            </a:lvl6pPr>
            <a:lvl7pPr marL="3312140" indent="0">
              <a:buNone/>
              <a:defRPr sz="1932" b="1"/>
            </a:lvl7pPr>
            <a:lvl8pPr marL="3864163" indent="0">
              <a:buNone/>
              <a:defRPr sz="1932" b="1"/>
            </a:lvl8pPr>
            <a:lvl9pPr marL="4416186" indent="0">
              <a:buNone/>
              <a:defRPr sz="193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109" y="3915940"/>
            <a:ext cx="4450080" cy="326799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704622" y="2843046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86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4" y="1105185"/>
            <a:ext cx="9064980" cy="15742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2843046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20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791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1676526"/>
            <a:ext cx="3382397" cy="1656080"/>
          </a:xfrm>
        </p:spPr>
        <p:txBody>
          <a:bodyPr anchor="b">
            <a:normAutofit/>
          </a:bodyPr>
          <a:lstStyle>
            <a:lvl1pPr algn="ctr">
              <a:defRPr sz="2898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3417" y="1185834"/>
            <a:ext cx="5140719" cy="5908732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3" y="3659730"/>
            <a:ext cx="3382397" cy="2944147"/>
          </a:xfrm>
        </p:spPr>
        <p:txBody>
          <a:bodyPr anchor="t">
            <a:normAutofit/>
          </a:bodyPr>
          <a:lstStyle>
            <a:lvl1pPr marL="0" indent="0" algn="ctr">
              <a:buNone/>
              <a:defRPr sz="1932"/>
            </a:lvl1pPr>
            <a:lvl2pPr marL="552023" indent="0">
              <a:buNone/>
              <a:defRPr sz="1449"/>
            </a:lvl2pPr>
            <a:lvl3pPr marL="1104047" indent="0">
              <a:buNone/>
              <a:defRPr sz="1207"/>
            </a:lvl3pPr>
            <a:lvl4pPr marL="1656070" indent="0">
              <a:buNone/>
              <a:defRPr sz="1087"/>
            </a:lvl4pPr>
            <a:lvl5pPr marL="2208093" indent="0">
              <a:buNone/>
              <a:defRPr sz="1087"/>
            </a:lvl5pPr>
            <a:lvl6pPr marL="2760116" indent="0">
              <a:buNone/>
              <a:defRPr sz="1087"/>
            </a:lvl6pPr>
            <a:lvl7pPr marL="3312140" indent="0">
              <a:buNone/>
              <a:defRPr sz="1087"/>
            </a:lvl7pPr>
            <a:lvl8pPr marL="3864163" indent="0">
              <a:buNone/>
              <a:defRPr sz="1087"/>
            </a:lvl8pPr>
            <a:lvl9pPr marL="4416186" indent="0">
              <a:buNone/>
              <a:defRPr sz="108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704621" y="3516614"/>
            <a:ext cx="311145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06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2274553"/>
            <a:ext cx="4842936" cy="1656080"/>
          </a:xfrm>
        </p:spPr>
        <p:txBody>
          <a:bodyPr anchor="b">
            <a:normAutofit/>
          </a:bodyPr>
          <a:lstStyle>
            <a:lvl1pPr algn="ctr">
              <a:defRPr sz="2898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759" y="1247171"/>
            <a:ext cx="3905951" cy="5786061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32"/>
            </a:lvl1pPr>
            <a:lvl2pPr marL="552023" indent="0">
              <a:buNone/>
              <a:defRPr sz="1932"/>
            </a:lvl2pPr>
            <a:lvl3pPr marL="1104047" indent="0">
              <a:buNone/>
              <a:defRPr sz="1932"/>
            </a:lvl3pPr>
            <a:lvl4pPr marL="1656070" indent="0">
              <a:buNone/>
              <a:defRPr sz="1932"/>
            </a:lvl4pPr>
            <a:lvl5pPr marL="2208093" indent="0">
              <a:buNone/>
              <a:defRPr sz="1932"/>
            </a:lvl5pPr>
            <a:lvl6pPr marL="2760116" indent="0">
              <a:buNone/>
              <a:defRPr sz="1932"/>
            </a:lvl6pPr>
            <a:lvl7pPr marL="3312140" indent="0">
              <a:buNone/>
              <a:defRPr sz="1932"/>
            </a:lvl7pPr>
            <a:lvl8pPr marL="3864163" indent="0">
              <a:buNone/>
              <a:defRPr sz="1932"/>
            </a:lvl8pPr>
            <a:lvl9pPr marL="4416186" indent="0">
              <a:buNone/>
              <a:defRPr sz="1932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4" y="3930633"/>
            <a:ext cx="4842935" cy="2208107"/>
          </a:xfrm>
        </p:spPr>
        <p:txBody>
          <a:bodyPr anchor="t">
            <a:normAutofit/>
          </a:bodyPr>
          <a:lstStyle>
            <a:lvl1pPr marL="0" indent="0" algn="ctr">
              <a:buNone/>
              <a:defRPr sz="1932"/>
            </a:lvl1pPr>
            <a:lvl2pPr marL="552023" indent="0">
              <a:buNone/>
              <a:defRPr sz="1449"/>
            </a:lvl2pPr>
            <a:lvl3pPr marL="1104047" indent="0">
              <a:buNone/>
              <a:defRPr sz="1207"/>
            </a:lvl3pPr>
            <a:lvl4pPr marL="1656070" indent="0">
              <a:buNone/>
              <a:defRPr sz="1087"/>
            </a:lvl4pPr>
            <a:lvl5pPr marL="2208093" indent="0">
              <a:buNone/>
              <a:defRPr sz="1087"/>
            </a:lvl5pPr>
            <a:lvl6pPr marL="2760116" indent="0">
              <a:buNone/>
              <a:defRPr sz="1087"/>
            </a:lvl6pPr>
            <a:lvl7pPr marL="3312140" indent="0">
              <a:buNone/>
              <a:defRPr sz="1087"/>
            </a:lvl7pPr>
            <a:lvl8pPr marL="3864163" indent="0">
              <a:buNone/>
              <a:defRPr sz="1087"/>
            </a:lvl8pPr>
            <a:lvl9pPr marL="4416186" indent="0">
              <a:buNone/>
              <a:defRPr sz="108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3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5814168"/>
            <a:ext cx="9064979" cy="684284"/>
          </a:xfrm>
        </p:spPr>
        <p:txBody>
          <a:bodyPr anchor="b">
            <a:normAutofit/>
          </a:bodyPr>
          <a:lstStyle>
            <a:lvl1pPr algn="ctr">
              <a:defRPr sz="2898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8347" y="1247172"/>
            <a:ext cx="9455309" cy="4058421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932"/>
            </a:lvl1pPr>
            <a:lvl2pPr marL="552023" indent="0">
              <a:buNone/>
              <a:defRPr sz="1932"/>
            </a:lvl2pPr>
            <a:lvl3pPr marL="1104047" indent="0">
              <a:buNone/>
              <a:defRPr sz="1932"/>
            </a:lvl3pPr>
            <a:lvl4pPr marL="1656070" indent="0">
              <a:buNone/>
              <a:defRPr sz="1932"/>
            </a:lvl4pPr>
            <a:lvl5pPr marL="2208093" indent="0">
              <a:buNone/>
              <a:defRPr sz="1932"/>
            </a:lvl5pPr>
            <a:lvl6pPr marL="2760116" indent="0">
              <a:buNone/>
              <a:defRPr sz="1932"/>
            </a:lvl6pPr>
            <a:lvl7pPr marL="3312140" indent="0">
              <a:buNone/>
              <a:defRPr sz="1932"/>
            </a:lvl7pPr>
            <a:lvl8pPr marL="3864163" indent="0">
              <a:buNone/>
              <a:defRPr sz="1932"/>
            </a:lvl8pPr>
            <a:lvl9pPr marL="4416186" indent="0">
              <a:buNone/>
              <a:defRPr sz="1932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9155" y="6498451"/>
            <a:ext cx="9064979" cy="596112"/>
          </a:xfrm>
        </p:spPr>
        <p:txBody>
          <a:bodyPr anchor="t">
            <a:normAutofit/>
          </a:bodyPr>
          <a:lstStyle>
            <a:lvl1pPr marL="0" indent="0" algn="ctr">
              <a:buNone/>
              <a:defRPr sz="1932"/>
            </a:lvl1pPr>
            <a:lvl2pPr marL="552023" indent="0">
              <a:buNone/>
              <a:defRPr sz="1449"/>
            </a:lvl2pPr>
            <a:lvl3pPr marL="1104047" indent="0">
              <a:buNone/>
              <a:defRPr sz="1207"/>
            </a:lvl3pPr>
            <a:lvl4pPr marL="1656070" indent="0">
              <a:buNone/>
              <a:defRPr sz="1087"/>
            </a:lvl4pPr>
            <a:lvl5pPr marL="2208093" indent="0">
              <a:buNone/>
              <a:defRPr sz="1087"/>
            </a:lvl5pPr>
            <a:lvl6pPr marL="2760116" indent="0">
              <a:buNone/>
              <a:defRPr sz="1087"/>
            </a:lvl6pPr>
            <a:lvl7pPr marL="3312140" indent="0">
              <a:buNone/>
              <a:defRPr sz="1087"/>
            </a:lvl7pPr>
            <a:lvl8pPr marL="3864163" indent="0">
              <a:buNone/>
              <a:defRPr sz="1087"/>
            </a:lvl8pPr>
            <a:lvl9pPr marL="4416186" indent="0">
              <a:buNone/>
              <a:defRPr sz="108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72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5" y="1094965"/>
            <a:ext cx="9064979" cy="3740379"/>
          </a:xfrm>
        </p:spPr>
        <p:txBody>
          <a:bodyPr anchor="ctr">
            <a:normAutofit/>
          </a:bodyPr>
          <a:lstStyle>
            <a:lvl1pPr algn="ctr">
              <a:defRPr sz="3864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5162471"/>
            <a:ext cx="9064981" cy="19320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15">
                <a:solidFill>
                  <a:schemeClr val="tx1"/>
                </a:solidFill>
              </a:defRPr>
            </a:lvl1pPr>
            <a:lvl2pPr marL="552023" indent="0">
              <a:buNone/>
              <a:defRPr sz="2173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1" y="4998907"/>
            <a:ext cx="880856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22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9111" y="1185834"/>
            <a:ext cx="8533667" cy="2862362"/>
          </a:xfrm>
        </p:spPr>
        <p:txBody>
          <a:bodyPr anchor="ctr">
            <a:normAutofit/>
          </a:bodyPr>
          <a:lstStyle>
            <a:lvl1pPr algn="ctr">
              <a:defRPr sz="3864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33600" y="4048195"/>
            <a:ext cx="7857064" cy="787149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173"/>
            </a:lvl1pPr>
            <a:lvl2pPr marL="552023" indent="0">
              <a:buFontTx/>
              <a:buNone/>
              <a:defRPr/>
            </a:lvl2pPr>
            <a:lvl3pPr marL="1104047" indent="0">
              <a:buFontTx/>
              <a:buNone/>
              <a:defRPr/>
            </a:lvl3pPr>
            <a:lvl4pPr marL="1656070" indent="0">
              <a:buFontTx/>
              <a:buNone/>
              <a:defRPr/>
            </a:lvl4pPr>
            <a:lvl5pPr marL="2208093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1" y="5244254"/>
            <a:ext cx="9064984" cy="18503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15">
                <a:solidFill>
                  <a:schemeClr val="tx1"/>
                </a:solidFill>
              </a:defRPr>
            </a:lvl1pPr>
            <a:lvl2pPr marL="552023" indent="0">
              <a:buNone/>
              <a:defRPr sz="2173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133293" y="1093141"/>
            <a:ext cx="609759" cy="706063"/>
          </a:xfrm>
          <a:prstGeom prst="rect">
            <a:avLst/>
          </a:prstGeom>
        </p:spPr>
        <p:txBody>
          <a:bodyPr vert="horz" lIns="110405" tIns="55203" rIns="110405" bIns="55203" rtlCol="0" anchor="ctr">
            <a:noAutofit/>
          </a:bodyPr>
          <a:lstStyle/>
          <a:p>
            <a:pPr lvl="0"/>
            <a:r>
              <a:rPr lang="en-US" sz="8693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78005" y="3414391"/>
            <a:ext cx="609759" cy="706063"/>
          </a:xfrm>
          <a:prstGeom prst="rect">
            <a:avLst/>
          </a:prstGeom>
        </p:spPr>
        <p:txBody>
          <a:bodyPr vert="horz" lIns="110405" tIns="55203" rIns="110405" bIns="55203" rtlCol="0" anchor="ctr">
            <a:noAutofit/>
          </a:bodyPr>
          <a:lstStyle/>
          <a:p>
            <a:pPr lvl="0" algn="r"/>
            <a:r>
              <a:rPr lang="en-US" sz="8693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704622" y="4998907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001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9" y="3994805"/>
            <a:ext cx="9064971" cy="1773440"/>
          </a:xfrm>
        </p:spPr>
        <p:txBody>
          <a:bodyPr anchor="b">
            <a:normAutofit/>
          </a:bodyPr>
          <a:lstStyle>
            <a:lvl1pPr algn="l">
              <a:defRPr sz="3864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8" y="5768245"/>
            <a:ext cx="9064973" cy="1038853"/>
          </a:xfrm>
        </p:spPr>
        <p:txBody>
          <a:bodyPr anchor="t">
            <a:normAutofit/>
          </a:bodyPr>
          <a:lstStyle>
            <a:lvl1pPr marL="0" indent="0" algn="l">
              <a:buNone/>
              <a:defRPr sz="2173">
                <a:solidFill>
                  <a:schemeClr val="tx1"/>
                </a:solidFill>
              </a:defRPr>
            </a:lvl1pPr>
            <a:lvl2pPr marL="552023" indent="0">
              <a:buNone/>
              <a:defRPr sz="2173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130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9222" y="1185834"/>
            <a:ext cx="8433557" cy="2709021"/>
          </a:xfrm>
        </p:spPr>
        <p:txBody>
          <a:bodyPr anchor="ctr">
            <a:normAutofit/>
          </a:bodyPr>
          <a:lstStyle>
            <a:lvl1pPr algn="ctr">
              <a:defRPr sz="3864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4394132"/>
            <a:ext cx="9064973" cy="107093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15">
                <a:solidFill>
                  <a:schemeClr val="tx1"/>
                </a:solidFill>
              </a:defRPr>
            </a:lvl1pPr>
            <a:lvl2pPr marL="552023" indent="0">
              <a:buNone/>
              <a:defRPr sz="2173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5469153"/>
            <a:ext cx="9064981" cy="1625412"/>
          </a:xfrm>
        </p:spPr>
        <p:txBody>
          <a:bodyPr anchor="t">
            <a:normAutofit/>
          </a:bodyPr>
          <a:lstStyle>
            <a:lvl1pPr marL="0" indent="0" algn="l">
              <a:buNone/>
              <a:defRPr sz="1932">
                <a:solidFill>
                  <a:schemeClr val="tx1"/>
                </a:solidFill>
              </a:defRPr>
            </a:lvl1pPr>
            <a:lvl2pPr marL="552023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170747" y="1082918"/>
            <a:ext cx="609759" cy="706063"/>
          </a:xfrm>
          <a:prstGeom prst="rect">
            <a:avLst/>
          </a:prstGeom>
        </p:spPr>
        <p:txBody>
          <a:bodyPr vert="horz" lIns="110405" tIns="55203" rIns="110405" bIns="55203" rtlCol="0" anchor="ctr">
            <a:noAutofit/>
          </a:bodyPr>
          <a:lstStyle/>
          <a:p>
            <a:pPr lvl="0"/>
            <a:r>
              <a:rPr lang="en-US" sz="9659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99729" y="3148590"/>
            <a:ext cx="609759" cy="706063"/>
          </a:xfrm>
          <a:prstGeom prst="rect">
            <a:avLst/>
          </a:prstGeom>
        </p:spPr>
        <p:txBody>
          <a:bodyPr vert="horz" lIns="110405" tIns="55203" rIns="110405" bIns="55203" rtlCol="0" anchor="ctr">
            <a:noAutofit/>
          </a:bodyPr>
          <a:lstStyle/>
          <a:p>
            <a:pPr lvl="0" algn="r"/>
            <a:r>
              <a:rPr lang="en-US" sz="9659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704622" y="4140200"/>
            <a:ext cx="879404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219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9153" y="1185833"/>
            <a:ext cx="9064979" cy="277035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864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569158" y="4305808"/>
            <a:ext cx="9064973" cy="1093013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15">
                <a:solidFill>
                  <a:schemeClr val="tx1"/>
                </a:solidFill>
              </a:defRPr>
            </a:lvl1pPr>
            <a:lvl2pPr marL="552023" indent="0">
              <a:buNone/>
              <a:defRPr sz="2173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5" y="5397595"/>
            <a:ext cx="9064979" cy="1696971"/>
          </a:xfrm>
        </p:spPr>
        <p:txBody>
          <a:bodyPr anchor="t">
            <a:normAutofit/>
          </a:bodyPr>
          <a:lstStyle>
            <a:lvl1pPr marL="0" indent="0" algn="l">
              <a:buNone/>
              <a:defRPr sz="1932">
                <a:solidFill>
                  <a:schemeClr val="tx1"/>
                </a:solidFill>
              </a:defRPr>
            </a:lvl1pPr>
            <a:lvl2pPr marL="552023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704626" y="4140200"/>
            <a:ext cx="880856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912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4" y="3006608"/>
            <a:ext cx="9064981" cy="4087959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4622" y="2843046"/>
            <a:ext cx="880856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652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75556" y="1094966"/>
            <a:ext cx="2158573" cy="5999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69157" y="1094966"/>
            <a:ext cx="6554012" cy="5999599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327349" y="1094966"/>
            <a:ext cx="0" cy="5999599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672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12203289" cy="82804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69155" y="1105185"/>
            <a:ext cx="9064979" cy="15742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9154" y="3006608"/>
            <a:ext cx="9064981" cy="41595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75561" y="7196792"/>
            <a:ext cx="1531044" cy="337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03643E-F38F-468F-BDE7-9C72CC5F4209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9154" y="7196792"/>
            <a:ext cx="6806223" cy="337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06788" y="7196792"/>
            <a:ext cx="527347" cy="337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7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D31B3E6-2A2F-4842-AE9B-26D80EE2B2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32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552023" rtl="0" eaLnBrk="1" latinLnBrk="0" hangingPunct="1">
        <a:spcBef>
          <a:spcPct val="0"/>
        </a:spcBef>
        <a:buNone/>
        <a:defRPr sz="483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5015" indent="-345015" algn="l" defTabSz="552023" rtl="0" eaLnBrk="1" latinLnBrk="0" hangingPunct="1">
        <a:spcBef>
          <a:spcPct val="20000"/>
        </a:spcBef>
        <a:spcAft>
          <a:spcPts val="724"/>
        </a:spcAft>
        <a:buClr>
          <a:schemeClr val="accent1"/>
        </a:buClr>
        <a:buSzPct val="115000"/>
        <a:buFont typeface="Arial"/>
        <a:buChar char="•"/>
        <a:defRPr sz="2898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897038" indent="-345015" algn="l" defTabSz="552023" rtl="0" eaLnBrk="1" latinLnBrk="0" hangingPunct="1">
        <a:spcBef>
          <a:spcPct val="20000"/>
        </a:spcBef>
        <a:spcAft>
          <a:spcPts val="724"/>
        </a:spcAft>
        <a:buClr>
          <a:schemeClr val="accent1"/>
        </a:buClr>
        <a:buSzPct val="115000"/>
        <a:buFont typeface="Arial"/>
        <a:buChar char="•"/>
        <a:defRPr sz="2415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449061" indent="-345015" algn="l" defTabSz="552023" rtl="0" eaLnBrk="1" latinLnBrk="0" hangingPunct="1">
        <a:spcBef>
          <a:spcPct val="20000"/>
        </a:spcBef>
        <a:spcAft>
          <a:spcPts val="724"/>
        </a:spcAft>
        <a:buClr>
          <a:schemeClr val="accent1"/>
        </a:buClr>
        <a:buSzPct val="115000"/>
        <a:buFont typeface="Arial"/>
        <a:buChar char="•"/>
        <a:defRPr sz="217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863079" indent="-207009" algn="l" defTabSz="552023" rtl="0" eaLnBrk="1" latinLnBrk="0" hangingPunct="1">
        <a:spcBef>
          <a:spcPct val="20000"/>
        </a:spcBef>
        <a:spcAft>
          <a:spcPts val="724"/>
        </a:spcAft>
        <a:buClr>
          <a:schemeClr val="accent1"/>
        </a:buClr>
        <a:buSzPct val="115000"/>
        <a:buFont typeface="Arial"/>
        <a:buChar char="•"/>
        <a:defRPr sz="1932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415102" indent="-207009" algn="l" defTabSz="552023" rtl="0" eaLnBrk="1" latinLnBrk="0" hangingPunct="1">
        <a:spcBef>
          <a:spcPct val="20000"/>
        </a:spcBef>
        <a:spcAft>
          <a:spcPts val="724"/>
        </a:spcAft>
        <a:buClr>
          <a:schemeClr val="accent1"/>
        </a:buClr>
        <a:buSzPct val="115000"/>
        <a:buFont typeface="Arial"/>
        <a:buChar char="•"/>
        <a:defRPr sz="169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3036128" indent="-276012" algn="l" defTabSz="552023" rtl="0" eaLnBrk="1" latinLnBrk="0" hangingPunct="1">
        <a:spcBef>
          <a:spcPct val="20000"/>
        </a:spcBef>
        <a:spcAft>
          <a:spcPts val="724"/>
        </a:spcAft>
        <a:buClr>
          <a:schemeClr val="accent1"/>
        </a:buClr>
        <a:buSzPct val="115000"/>
        <a:buFont typeface="Arial"/>
        <a:buChar char="•"/>
        <a:defRPr sz="169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3588151" indent="-276012" algn="l" defTabSz="552023" rtl="0" eaLnBrk="1" latinLnBrk="0" hangingPunct="1">
        <a:spcBef>
          <a:spcPct val="20000"/>
        </a:spcBef>
        <a:spcAft>
          <a:spcPts val="724"/>
        </a:spcAft>
        <a:buClr>
          <a:schemeClr val="accent1"/>
        </a:buClr>
        <a:buSzPct val="115000"/>
        <a:buFont typeface="Arial"/>
        <a:buChar char="•"/>
        <a:defRPr sz="169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4140175" indent="-276012" algn="l" defTabSz="552023" rtl="0" eaLnBrk="1" latinLnBrk="0" hangingPunct="1">
        <a:spcBef>
          <a:spcPct val="20000"/>
        </a:spcBef>
        <a:spcAft>
          <a:spcPts val="724"/>
        </a:spcAft>
        <a:buClr>
          <a:schemeClr val="accent1"/>
        </a:buClr>
        <a:buSzPct val="115000"/>
        <a:buFont typeface="Arial"/>
        <a:buChar char="•"/>
        <a:defRPr sz="169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4692198" indent="-276012" algn="l" defTabSz="552023" rtl="0" eaLnBrk="1" latinLnBrk="0" hangingPunct="1">
        <a:spcBef>
          <a:spcPct val="20000"/>
        </a:spcBef>
        <a:spcAft>
          <a:spcPts val="724"/>
        </a:spcAft>
        <a:buClr>
          <a:schemeClr val="accent1"/>
        </a:buClr>
        <a:buSzPct val="115000"/>
        <a:buFont typeface="Arial"/>
        <a:buChar char="•"/>
        <a:defRPr sz="169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2023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1pPr>
      <a:lvl2pPr marL="552023" algn="l" defTabSz="552023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2pPr>
      <a:lvl3pPr marL="1104047" algn="l" defTabSz="552023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3pPr>
      <a:lvl4pPr marL="1656070" algn="l" defTabSz="552023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4pPr>
      <a:lvl5pPr marL="2208093" algn="l" defTabSz="552023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5pPr>
      <a:lvl6pPr marL="2760116" algn="l" defTabSz="552023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6pPr>
      <a:lvl7pPr marL="3312140" algn="l" defTabSz="552023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7pPr>
      <a:lvl8pPr marL="3864163" algn="l" defTabSz="552023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8pPr>
      <a:lvl9pPr marL="4416186" algn="l" defTabSz="552023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1"/>
          <a:stretch/>
        </p:blipFill>
        <p:spPr>
          <a:xfrm>
            <a:off x="0" y="0"/>
            <a:ext cx="12192000" cy="82804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60DF5F-006D-4369-BAD6-C9DE6801CF62}"/>
              </a:ext>
            </a:extLst>
          </p:cNvPr>
          <p:cNvSpPr/>
          <p:nvPr/>
        </p:nvSpPr>
        <p:spPr>
          <a:xfrm>
            <a:off x="8192858" y="6378773"/>
            <a:ext cx="31742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800" b="1" dirty="0">
                <a:ln w="2222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Педагог-психолог:</a:t>
            </a:r>
          </a:p>
          <a:p>
            <a:r>
              <a:rPr lang="ru-RU" sz="2800" b="1" dirty="0">
                <a:ln w="22225">
                  <a:solidFill>
                    <a:schemeClr val="tx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Бондарчук А.С. </a:t>
            </a:r>
          </a:p>
        </p:txBody>
      </p:sp>
    </p:spTree>
    <p:extLst>
      <p:ext uri="{BB962C8B-B14F-4D97-AF65-F5344CB8AC3E}">
        <p14:creationId xmlns:p14="http://schemas.microsoft.com/office/powerpoint/2010/main" val="3553740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9"/>
          <a:stretch/>
        </p:blipFill>
        <p:spPr>
          <a:xfrm>
            <a:off x="0" y="0"/>
            <a:ext cx="12192000" cy="82804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1F22452-5BDE-42C8-B0FC-DF6B2ED3BEAB}"/>
              </a:ext>
            </a:extLst>
          </p:cNvPr>
          <p:cNvSpPr/>
          <p:nvPr/>
        </p:nvSpPr>
        <p:spPr>
          <a:xfrm>
            <a:off x="448574" y="241541"/>
            <a:ext cx="2932981" cy="6383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00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7"/>
          <a:stretch/>
        </p:blipFill>
        <p:spPr>
          <a:xfrm>
            <a:off x="0" y="53787"/>
            <a:ext cx="12192000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60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66"/>
          <a:stretch/>
        </p:blipFill>
        <p:spPr>
          <a:xfrm>
            <a:off x="0" y="0"/>
            <a:ext cx="12192000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24"/>
          <a:stretch/>
        </p:blipFill>
        <p:spPr>
          <a:xfrm>
            <a:off x="603848" y="534838"/>
            <a:ext cx="11041811" cy="722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83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" t="13675" r="2979" b="2746"/>
          <a:stretch/>
        </p:blipFill>
        <p:spPr>
          <a:xfrm>
            <a:off x="552090" y="465826"/>
            <a:ext cx="11076317" cy="733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53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" t="12778" r="3226" b="2822"/>
          <a:stretch/>
        </p:blipFill>
        <p:spPr>
          <a:xfrm>
            <a:off x="552091" y="469822"/>
            <a:ext cx="11059065" cy="731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33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2" t="2073" r="1712" b="1420"/>
          <a:stretch/>
        </p:blipFill>
        <p:spPr>
          <a:xfrm>
            <a:off x="1" y="0"/>
            <a:ext cx="12192000" cy="82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223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55</TotalTime>
  <Words>7</Words>
  <Application>Microsoft Office PowerPoint</Application>
  <PresentationFormat>Произвольный</PresentationFormat>
  <Paragraphs>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18</cp:lastModifiedBy>
  <cp:revision>6</cp:revision>
  <dcterms:created xsi:type="dcterms:W3CDTF">2026-09-23T10:04:16Z</dcterms:created>
  <dcterms:modified xsi:type="dcterms:W3CDTF">2026-09-24T04:27:56Z</dcterms:modified>
</cp:coreProperties>
</file>