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C592F-A88F-4C48-FE36-6732A088B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8DE7E1-186B-3908-C618-4E9F189C5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786E63-C497-2F40-1C13-505131BC4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6261EB-6E98-6411-4987-A0EB04D43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E072C2-9B1A-EEA8-D584-6F7429E9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439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6E25F-26D5-EEF1-3011-61D690984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A360A6-5374-D30E-63A0-371135E57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781271-FFB7-1C27-1F98-E92DDE943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E07138-D2F5-AEFD-AC7B-5A92A674D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06D5CD-8CE3-F707-DDE3-506D83DE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97031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6B5EF-E557-93B6-FEC5-C469F73A4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23A93-A385-83D0-5288-1086C9E21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98F24D-D7CF-A4EA-AE16-864B7851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7E1318-4F58-1D83-681D-ADFEAD9AF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7D8E65-5591-FCDE-DFD9-6577037C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6379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6509E-3859-D110-7393-F6BB2A5F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1DB9A4-D2E6-4B01-343E-87D4E9A912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4529A0-E790-E459-BCAF-2292343F9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C7F12B-2247-95D7-5E16-93769B6B7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C26AC0-9AB4-8EE2-0CDF-C9B0C85D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80CC77-8B0A-19B9-9737-EAEB4E26D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64430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0832B-0F89-E48A-0BA7-90F58353D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1843F3-A1BD-3A7B-176C-63624C5E5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8AC796-7E3F-6F74-788C-CBDF6891D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A383AD-7320-F982-89CE-8C1316347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E3DC4B4-89BB-1C12-863E-20F78A7D4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F5EDEB-5547-3CE2-568B-A1A13B0F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EFC33B-E211-820D-D001-D138B9AF1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0A4A75-056E-E1F1-91D3-93BA47D40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36895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DB2EA-4817-96FA-6D6E-676BAA5AD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BDBD52-E248-B0CA-DF49-098E53D1D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5360EFB-075C-79D6-0ED9-122175C6E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B39E41-285A-6D73-54FC-3623839B0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352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4700B1-ADD6-D35D-9842-915C540A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A7222B1-B0BE-175E-693D-0D917EFC4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D82385-C7BB-7979-03A0-AC7354CD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6396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C4D4E-4632-77F9-CA85-7B219C31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CFE4CE-4AD4-185F-A48C-A10755E48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B78A00-3DA8-BEFA-BC68-0D91608D0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BC3C18-3E21-8D63-0625-F69A5BD44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D30872-0601-BC6B-1E00-A1746B68B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CAFAF2-555C-9DE5-C316-1B82CB1F9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68337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A0E435-3B2F-17AA-6D8D-7B6BC41A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2F39BDD-A040-40E4-DBCD-A7500F230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8268BD-47E2-45EE-FA67-6AA209D4A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31A7F5-72A4-6495-A49C-90296C031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76AA28-42BE-A625-9C9E-019CE0FBB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592B78-7126-6A92-592E-7FD04153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135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9B287-1220-63C4-A7BF-E81B0643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F4EE6E-87EF-A14C-EFA7-FC493D5173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6AA558-72D4-E06F-184B-E6F3A6DB2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9F4DC-85EA-78FD-729D-1F446F0D6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6FD596-C943-AE4E-69DB-E20BDBCF8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5504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C0E65B-439E-C1BE-A7FF-04EF859C2B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CF63AE-5441-1A5D-FB8C-375DC5AFA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743B96-132F-FA7D-BEB8-8A3FEE726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5A56FD-DF3F-4EE4-C127-916433371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F2E34C-77CA-5708-6A33-59CA2EA6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0008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1A902-E2D2-B6AB-9D94-AA668D0E3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0F49BC-E818-ACEE-8567-F489A3C60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AE1CDA-49EB-5685-396A-968E4CE264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D1BC6-8B69-460B-AC1E-B4ACF976F5D7}" type="datetimeFigureOut">
              <a:rPr lang="ru-KZ" smtClean="0"/>
              <a:t>24.09.2026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363D96-F1A1-CE40-F53F-B3E9BD6DF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B1149E-DC72-5244-92F1-8862DAFD0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5C05C-F7A4-4730-B4C4-F5BC4EB9B07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4315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3894BB-0364-A2B2-1F95-0C60C0CFA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80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92BD91-4788-54F7-DF08-569ED6977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44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AB6115-70A2-93D2-8BB9-47D2957BA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11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63C2C4-0086-6A8A-8455-F07D04872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4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74ABF6-240D-34A7-70B1-1075C032B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80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F47A9A-BB1B-FFF8-3DB0-2E479F271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3F8F5E-F384-C145-0B67-18AC7170B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72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B66D0C-BB74-445F-FDE0-9C802113E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92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B30298-3BC8-6AD8-4762-533BF8016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914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E24C15-E5A0-A73E-BB51-61006897D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49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246D57-19FA-314B-5E8E-C3EB53CA5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33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F5BCFB-1DCE-3C28-374C-81ACEC2F7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2554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Мурзатова</dc:creator>
  <cp:lastModifiedBy>Марина Мурзатова</cp:lastModifiedBy>
  <cp:revision>1</cp:revision>
  <dcterms:created xsi:type="dcterms:W3CDTF">2026-09-24T18:46:45Z</dcterms:created>
  <dcterms:modified xsi:type="dcterms:W3CDTF">2026-09-24T18:47:30Z</dcterms:modified>
</cp:coreProperties>
</file>