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88" autoAdjust="0"/>
  </p:normalViewPr>
  <p:slideViewPr>
    <p:cSldViewPr>
      <p:cViewPr>
        <p:scale>
          <a:sx n="118" d="100"/>
          <a:sy n="118" d="100"/>
        </p:scale>
        <p:origin x="-1482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19256" cy="936104"/>
          </a:xfrm>
        </p:spPr>
        <p:txBody>
          <a:bodyPr>
            <a:noAutofit/>
          </a:bodyPr>
          <a:lstStyle/>
          <a:p>
            <a:r>
              <a:rPr lang="kk-KZ" sz="2000" dirty="0" smtClean="0"/>
              <a:t>Охват профилактическими прививками населения области                                 за 8 месяцев и август 2026 года</a:t>
            </a: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5736318"/>
              </p:ext>
            </p:extLst>
          </p:nvPr>
        </p:nvGraphicFramePr>
        <p:xfrm>
          <a:off x="755578" y="980724"/>
          <a:ext cx="7992885" cy="5177349"/>
        </p:xfrm>
        <a:graphic>
          <a:graphicData uri="http://schemas.openxmlformats.org/drawingml/2006/table">
            <a:tbl>
              <a:tblPr/>
              <a:tblGrid>
                <a:gridCol w="2644123"/>
                <a:gridCol w="607496"/>
                <a:gridCol w="567928"/>
                <a:gridCol w="521376"/>
                <a:gridCol w="446894"/>
                <a:gridCol w="446894"/>
                <a:gridCol w="446894"/>
                <a:gridCol w="446894"/>
                <a:gridCol w="446894"/>
                <a:gridCol w="446894"/>
                <a:gridCol w="446894"/>
                <a:gridCol w="523704"/>
              </a:tblGrid>
              <a:tr h="24774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Наименование территорий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Подлежит вакцинации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привито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детей до 16 лет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до 1 года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в 1 год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в 6 лет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охвата  в 16 лет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Общий охват за август 2026 года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6B0A"/>
                    </a:solidFill>
                  </a:tcPr>
                </a:tc>
              </a:tr>
              <a:tr h="4030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БЦЖ роддом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АКДС 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ККП 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АКДС 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ККП 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АбКДС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АДС-М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14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Акмолинская область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43583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20642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94,90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51,6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42,9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14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"Аккольская районная больница" .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37,1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47,1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38,4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4,1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4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"Аршалынская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39,5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58,2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42,7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4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"Астраханская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48,0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56,5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18,1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4,4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74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"Атбасарская многопрофильная межрайонная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1980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53,2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53,8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43,7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6,1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4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"Больница района Биржан сал"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57,1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57,3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57,3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45,3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4,5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4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"Буландынская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1429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44,5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59,9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43,9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6,4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4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"Бурабайская районная поликлиника"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3365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1697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41,3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49,8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45,5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5,7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4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"Городская поликлиника"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4700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2337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33,4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51,9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52,3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6,1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4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"Есильская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45,3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53,7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53,5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9,1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4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"Жаксынская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60,1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55,2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53,4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34,2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6,3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4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"Жаркаинская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56,4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51,7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47,4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6,2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4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"Зерендинская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47,4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46,8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37,0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9,3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4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"Сандыктауская районная больница"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45,9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53,1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53,6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45,0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7,8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4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"Целиноградская районная поликлиника"  .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3766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1850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31,5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59,1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41,0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8,5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4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"Центр первичной медико - санитарной помощи"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48,7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48,7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58,6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45,8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4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"Шортандинская районная больница" .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1431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41,4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55,5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51,2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5,1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4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«Егиндыкольская районная больница» "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52,5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70,7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42,1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9,5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4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«Ерейментауская районная больница»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55,6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61,9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54,8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6,6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4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 ПХВ «Коргалжынская районная больница» 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32,7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59,0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5,5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74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 «Многопрофильная областная больница» при управлении здравоохранения Акмолинской области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94,92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74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ГКП на ПХВ "Многопрофильная областная больница №2" при управлении здравоохранения Акмолинской области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97,73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4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Viamedis Kosshy"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50,2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35,8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4,7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4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Viamedis"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9241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3661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39,6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36,8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28,4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40,8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4,5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4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"Авиценна-Бурабай"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74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"Казахстанская социально-медицинская компания "Жанұя" Акмолинская область (производственная база)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2679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1123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43,5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16,9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56,3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56,4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31,1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4,4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4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"Клиника Панацея"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1292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855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66,2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47,4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50,9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67,8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2,9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423"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"Клиника Эндохирургии"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1263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34,4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37,1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12,3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46,5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51,7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18,8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4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ТОО "Кокшетауская железнодорожная больница"</a:t>
                      </a:r>
                    </a:p>
                  </a:txBody>
                  <a:tcPr marL="6269" marR="6269" marT="62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0.00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6269" marR="6269" marT="6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150,0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25,0</a:t>
                      </a:r>
                    </a:p>
                  </a:txBody>
                  <a:tcPr marL="6269" marR="6269" marT="62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5377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613</Words>
  <Application>Microsoft Office PowerPoint</Application>
  <PresentationFormat>Экран (4:3)</PresentationFormat>
  <Paragraphs>365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Охват профилактическими прививками населения области                                 за 8 месяцев и август 2026 года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Охват профилактическими прививками населения области                                 за январь 2026 года</dc:title>
  <dc:creator>Samal</dc:creator>
  <cp:lastModifiedBy>канцелярия</cp:lastModifiedBy>
  <cp:revision>7</cp:revision>
  <dcterms:created xsi:type="dcterms:W3CDTF">2026-08-11T10:55:12Z</dcterms:created>
  <dcterms:modified xsi:type="dcterms:W3CDTF">2026-09-22T06:37:49Z</dcterms:modified>
</cp:coreProperties>
</file>