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4488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545" autoAdjust="0"/>
  </p:normalViewPr>
  <p:slideViewPr>
    <p:cSldViewPr>
      <p:cViewPr varScale="1">
        <p:scale>
          <a:sx n="52" d="100"/>
          <a:sy n="52" d="100"/>
        </p:scale>
        <p:origin x="-73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571D0E-C0E6-4907-9AD3-C33AD06B2E53}" type="datetimeFigureOut">
              <a:rPr lang="ru-RU" smtClean="0"/>
              <a:pPr/>
              <a:t>10.08.2026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01F6EC-74A5-4A1B-B6EC-BD6A22D184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1F6EC-74A5-4A1B-B6EC-BD6A22D1849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1F6EC-74A5-4A1B-B6EC-BD6A22D1849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92608" y="195072"/>
            <a:ext cx="15670784" cy="3340608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825305" y="508001"/>
            <a:ext cx="14630400" cy="2946400"/>
          </a:xfrm>
        </p:spPr>
        <p:txBody>
          <a:bodyPr lIns="72571" rIns="362857" anchor="b">
            <a:normAutofit/>
          </a:bodyPr>
          <a:lstStyle>
            <a:lvl1pPr marL="0" algn="r">
              <a:defRPr sz="76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793067" y="3759200"/>
            <a:ext cx="11662638" cy="2336800"/>
          </a:xfrm>
        </p:spPr>
        <p:txBody>
          <a:bodyPr lIns="72571" rIns="391885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725714" indent="0" algn="ctr">
              <a:buNone/>
            </a:lvl2pPr>
            <a:lvl3pPr marL="1451427" indent="0" algn="ctr">
              <a:buNone/>
            </a:lvl3pPr>
            <a:lvl4pPr marL="2177141" indent="0" algn="ctr">
              <a:buNone/>
            </a:lvl4pPr>
            <a:lvl5pPr marL="2902854" indent="0" algn="ctr">
              <a:buNone/>
            </a:lvl5pPr>
            <a:lvl6pPr marL="3628568" indent="0" algn="ctr">
              <a:buNone/>
            </a:lvl6pPr>
            <a:lvl7pPr marL="4354281" indent="0" algn="ctr">
              <a:buNone/>
            </a:lvl7pPr>
            <a:lvl8pPr marL="5079995" indent="0" algn="ctr">
              <a:buNone/>
            </a:lvl8pPr>
            <a:lvl9pPr marL="5805708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9889067" y="8678672"/>
            <a:ext cx="5337387" cy="36576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15358137" y="8678672"/>
            <a:ext cx="825401" cy="36576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2844800" y="8678672"/>
            <a:ext cx="6946603" cy="36576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46030" y="1899451"/>
            <a:ext cx="1422400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78005" y="4356608"/>
            <a:ext cx="1316736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4224" y="664307"/>
            <a:ext cx="13817600" cy="3641344"/>
          </a:xfrm>
        </p:spPr>
        <p:txBody>
          <a:bodyPr rIns="159657"/>
          <a:lstStyle>
            <a:lvl1pPr algn="r">
              <a:buNone/>
              <a:defRPr sz="63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84112" y="4383618"/>
            <a:ext cx="13817600" cy="2012949"/>
          </a:xfrm>
        </p:spPr>
        <p:txBody>
          <a:bodyPr rIns="203200" anchor="t"/>
          <a:lstStyle>
            <a:lvl1pPr marL="0" indent="0" algn="r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9889067" y="8684893"/>
            <a:ext cx="5337387" cy="36576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15358137" y="8684893"/>
            <a:ext cx="825401" cy="36576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2844800" y="8684893"/>
            <a:ext cx="6946603" cy="36576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2194560"/>
            <a:ext cx="7179733" cy="6035040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63467" y="2194560"/>
            <a:ext cx="7179733" cy="6035040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5361920" y="8686091"/>
            <a:ext cx="825401" cy="36576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046030" y="1899451"/>
            <a:ext cx="1422400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096434" y="2886955"/>
            <a:ext cx="666496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8534400" y="2886955"/>
            <a:ext cx="666496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335931"/>
            <a:ext cx="14630400" cy="1524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2800" y="2046817"/>
            <a:ext cx="7182556" cy="853016"/>
          </a:xfrm>
        </p:spPr>
        <p:txBody>
          <a:bodyPr anchor="b">
            <a:noAutofit/>
          </a:bodyPr>
          <a:lstStyle>
            <a:lvl1pPr marL="145143" indent="0" algn="l">
              <a:spcBef>
                <a:spcPts val="0"/>
              </a:spcBef>
              <a:buNone/>
              <a:defRPr sz="3500" b="0" cap="all" baseline="0"/>
            </a:lvl1pPr>
            <a:lvl2pPr>
              <a:buNone/>
              <a:defRPr sz="3200" b="1"/>
            </a:lvl2pPr>
            <a:lvl3pPr>
              <a:buNone/>
              <a:defRPr sz="2900" b="1"/>
            </a:lvl3pPr>
            <a:lvl4pPr>
              <a:buNone/>
              <a:defRPr sz="2500" b="1"/>
            </a:lvl4pPr>
            <a:lvl5pPr>
              <a:buNone/>
              <a:defRPr sz="25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8257823" y="2046817"/>
            <a:ext cx="7185378" cy="853016"/>
          </a:xfrm>
        </p:spPr>
        <p:txBody>
          <a:bodyPr anchor="b">
            <a:noAutofit/>
          </a:bodyPr>
          <a:lstStyle>
            <a:lvl1pPr marL="145143" indent="0" algn="l">
              <a:spcBef>
                <a:spcPts val="0"/>
              </a:spcBef>
              <a:buNone/>
              <a:defRPr sz="3500" b="0" cap="all" baseline="0"/>
            </a:lvl1pPr>
            <a:lvl2pPr>
              <a:buNone/>
              <a:defRPr sz="3200" b="1"/>
            </a:lvl2pPr>
            <a:lvl3pPr>
              <a:buNone/>
              <a:defRPr sz="2900" b="1"/>
            </a:lvl3pPr>
            <a:lvl4pPr>
              <a:buNone/>
              <a:defRPr sz="2500" b="1"/>
            </a:lvl4pPr>
            <a:lvl5pPr>
              <a:buNone/>
              <a:defRPr sz="25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812800" y="3149601"/>
            <a:ext cx="7182556" cy="5255684"/>
          </a:xfrm>
        </p:spPr>
        <p:txBody>
          <a:bodyPr lIns="145143"/>
          <a:lstStyle>
            <a:lvl1pPr>
              <a:defRPr sz="35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8257823" y="3149601"/>
            <a:ext cx="7185378" cy="5255684"/>
          </a:xfrm>
        </p:spPr>
        <p:txBody>
          <a:bodyPr/>
          <a:lstStyle>
            <a:lvl1pPr>
              <a:defRPr sz="35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361920" y="8686091"/>
            <a:ext cx="825401" cy="36576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337624"/>
            <a:ext cx="14630400" cy="1524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046030" y="1899451"/>
            <a:ext cx="1422400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991204" y="1410208"/>
            <a:ext cx="666496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23353" y="406400"/>
            <a:ext cx="6990080" cy="1016000"/>
          </a:xfrm>
        </p:spPr>
        <p:txBody>
          <a:bodyPr anchor="b"/>
          <a:lstStyle>
            <a:lvl1pPr marL="0" algn="r">
              <a:buNone/>
              <a:defRPr sz="3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8823353" y="1476747"/>
            <a:ext cx="6990080" cy="14224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200"/>
            </a:lvl1pPr>
            <a:lvl2pPr>
              <a:buNone/>
              <a:defRPr sz="1900"/>
            </a:lvl2pPr>
            <a:lvl3pPr>
              <a:buNone/>
              <a:defRPr sz="1600"/>
            </a:lvl3pPr>
            <a:lvl4pPr>
              <a:buNone/>
              <a:defRPr sz="1400"/>
            </a:lvl4pPr>
            <a:lvl5pPr>
              <a:buNone/>
              <a:defRPr sz="14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06400" y="2946400"/>
            <a:ext cx="15407033" cy="5303520"/>
          </a:xfrm>
        </p:spPr>
        <p:txBody>
          <a:bodyPr/>
          <a:lstStyle>
            <a:lvl1pPr marL="464457">
              <a:defRPr sz="5100"/>
            </a:lvl1pPr>
            <a:lvl2pPr marL="943428">
              <a:defRPr sz="4400"/>
            </a:lvl2pPr>
            <a:lvl3pPr marL="1306284">
              <a:defRPr sz="3800"/>
            </a:lvl3pPr>
            <a:lvl4pPr marL="1669141">
              <a:defRPr sz="3200"/>
            </a:lvl4pPr>
            <a:lvl5pPr marL="2002969">
              <a:defRPr sz="32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9889067" y="8684893"/>
            <a:ext cx="5337387" cy="36576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15358137" y="8684893"/>
            <a:ext cx="825401" cy="36576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2844800" y="8684893"/>
            <a:ext cx="6946603" cy="36576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5232" y="6299200"/>
            <a:ext cx="9753600" cy="886048"/>
          </a:xfrm>
        </p:spPr>
        <p:txBody>
          <a:bodyPr anchor="b"/>
          <a:lstStyle>
            <a:lvl1pPr marL="0" algn="r">
              <a:buNone/>
              <a:defRPr sz="3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5232" y="7185249"/>
            <a:ext cx="9753600" cy="121634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541867" y="333152"/>
            <a:ext cx="15172267" cy="57912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51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9889067" y="8678672"/>
            <a:ext cx="5337387" cy="36576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15358137" y="8678672"/>
            <a:ext cx="825401" cy="36576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2844800" y="8678672"/>
            <a:ext cx="6946603" cy="36576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366185"/>
            <a:ext cx="3657600" cy="7802033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366185"/>
            <a:ext cx="10701867" cy="780203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92608" y="196113"/>
            <a:ext cx="15663726" cy="87538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45143" tIns="72571" rIns="145143" bIns="7257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302934" y="8534400"/>
            <a:ext cx="7488469" cy="365760"/>
          </a:xfrm>
          <a:prstGeom prst="rect">
            <a:avLst/>
          </a:prstGeom>
        </p:spPr>
        <p:txBody>
          <a:bodyPr lIns="145143" tIns="72571" rIns="145143" bIns="72571"/>
          <a:lstStyle>
            <a:lvl1pPr algn="r" eaLnBrk="1" latinLnBrk="0" hangingPunct="1">
              <a:defRPr kumimoji="0" sz="21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9889067" y="8534400"/>
            <a:ext cx="5337387" cy="365760"/>
          </a:xfrm>
          <a:prstGeom prst="rect">
            <a:avLst/>
          </a:prstGeom>
        </p:spPr>
        <p:txBody>
          <a:bodyPr lIns="145143" tIns="72571" rIns="145143" bIns="72571"/>
          <a:lstStyle>
            <a:lvl1pPr algn="l" eaLnBrk="1" latinLnBrk="0" hangingPunct="1">
              <a:defRPr kumimoji="0" sz="21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5358137" y="8686091"/>
            <a:ext cx="825401" cy="365760"/>
          </a:xfrm>
          <a:prstGeom prst="rect">
            <a:avLst/>
          </a:prstGeom>
        </p:spPr>
        <p:txBody>
          <a:bodyPr lIns="145143" tIns="72571" rIns="145143" bIns="72571" anchor="ctr"/>
          <a:lstStyle>
            <a:lvl1pPr algn="r" eaLnBrk="1" latinLnBrk="0" hangingPunct="1">
              <a:defRPr kumimoji="0" sz="25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812800" y="338048"/>
            <a:ext cx="14630400" cy="1524000"/>
          </a:xfrm>
          <a:prstGeom prst="rect">
            <a:avLst/>
          </a:prstGeom>
        </p:spPr>
        <p:txBody>
          <a:bodyPr lIns="145143" tIns="72571" rIns="145143" bIns="72571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812800" y="2194983"/>
            <a:ext cx="14630400" cy="6035040"/>
          </a:xfrm>
          <a:prstGeom prst="rect">
            <a:avLst/>
          </a:prstGeom>
        </p:spPr>
        <p:txBody>
          <a:bodyPr lIns="145143" tIns="72571" rIns="145143" bIns="72571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87086" algn="r" rtl="0" eaLnBrk="1" latinLnBrk="0" hangingPunct="1">
        <a:spcBef>
          <a:spcPct val="0"/>
        </a:spcBef>
        <a:buNone/>
        <a:defRPr kumimoji="0" sz="73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463650" indent="-46365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015999" indent="-362857" algn="l" rtl="0" eaLnBrk="1" latinLnBrk="0" hangingPunct="1">
        <a:spcBef>
          <a:spcPts val="635"/>
        </a:spcBef>
        <a:buClr>
          <a:schemeClr val="accent2"/>
        </a:buClr>
        <a:buSzPct val="90000"/>
        <a:buFontTx/>
        <a:buChar char="•"/>
        <a:defRPr kumimoji="0" sz="41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84" indent="-304800" algn="l" rtl="0" eaLnBrk="1" latinLnBrk="0" hangingPunct="1">
        <a:spcBef>
          <a:spcPts val="635"/>
        </a:spcBef>
        <a:buClr>
          <a:schemeClr val="accent3"/>
        </a:buClr>
        <a:buSzPct val="100000"/>
        <a:buFont typeface="Wingdings 2"/>
        <a:buChar char=""/>
        <a:defRPr kumimoji="0"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570" indent="-290285" algn="l" rtl="0" eaLnBrk="1" latinLnBrk="0" hangingPunct="1">
        <a:spcBef>
          <a:spcPts val="635"/>
        </a:spcBef>
        <a:buClr>
          <a:schemeClr val="accent3"/>
        </a:buClr>
        <a:buSzPct val="100000"/>
        <a:buFont typeface="Wingdings 2"/>
        <a:buChar char="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1886855" indent="-290285" algn="l" rtl="0" eaLnBrk="1" latinLnBrk="0" hangingPunct="1">
        <a:spcBef>
          <a:spcPts val="635"/>
        </a:spcBef>
        <a:buClr>
          <a:schemeClr val="accent3"/>
        </a:buClr>
        <a:buSzPct val="100000"/>
        <a:buFont typeface="Wingdings 2"/>
        <a:buChar char="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2177141" indent="-275771" algn="l" rtl="0" eaLnBrk="1" latinLnBrk="0" hangingPunct="1">
        <a:spcBef>
          <a:spcPts val="635"/>
        </a:spcBef>
        <a:buClr>
          <a:schemeClr val="accent4"/>
        </a:buClr>
        <a:buFont typeface="Wingdings 2"/>
        <a:buChar char=""/>
        <a:defRPr kumimoji="0" sz="2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467426" indent="-275771" algn="l" rtl="0" eaLnBrk="1" latinLnBrk="0" hangingPunct="1">
        <a:spcBef>
          <a:spcPts val="635"/>
        </a:spcBef>
        <a:buClr>
          <a:schemeClr val="accent4"/>
        </a:buClr>
        <a:buFont typeface="Wingdings 2"/>
        <a:buChar char=""/>
        <a:defRPr kumimoji="0" sz="25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757712" indent="-275771" algn="l" rtl="0" eaLnBrk="1" latinLnBrk="0" hangingPunct="1">
        <a:spcBef>
          <a:spcPts val="635"/>
        </a:spcBef>
        <a:buClr>
          <a:schemeClr val="accent4"/>
        </a:buClr>
        <a:buFont typeface="Wingdings 2"/>
        <a:buChar char=""/>
        <a:defRPr kumimoji="0" sz="2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047997" indent="-275771" algn="l" rtl="0" eaLnBrk="1" latinLnBrk="0" hangingPunct="1">
        <a:spcBef>
          <a:spcPts val="635"/>
        </a:spcBef>
        <a:buClr>
          <a:schemeClr val="accent4"/>
        </a:buClr>
        <a:buFont typeface="Wingdings 2"/>
        <a:buChar char=""/>
        <a:defRPr kumimoji="0" sz="25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72571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45142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1771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9028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6285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435428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507999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80570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0678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627142" y="3143240"/>
            <a:ext cx="11144328" cy="107157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err="1" smtClean="0">
                <a:latin typeface="Times New Roman" pitchFamily="18" charset="0"/>
                <a:cs typeface="Times New Roman" pitchFamily="18" charset="0"/>
              </a:rPr>
              <a:t>Бурабайском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 районе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WhatsApp Image 2026-08-07 at 12.48.45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73122" y="0"/>
            <a:ext cx="16629122" cy="9112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" y="0"/>
            <a:ext cx="16120533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544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1026" name="AutoShape 2" descr="blob:https://web.whatsapp.com/94bcd3bd-f20e-4ee9-b146-fec4863ad8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blob:https://web.whatsapp.com/94bcd3bd-f20e-4ee9-b146-fec4863ad8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blob:https://web.whatsapp.com/94bcd3bd-f20e-4ee9-b146-fec4863ad8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blob:https://web.whatsapp.com/94bcd3bd-f20e-4ee9-b146-fec4863ad8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C:\Users\User\Documents\Downloads\WhatsApp Image 2026-08-10 at 10.32.07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6256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333</TotalTime>
  <Words>4</Words>
  <Application>Microsoft Office PowerPoint</Application>
  <PresentationFormat>Произвольный</PresentationFormat>
  <Paragraphs>3</Paragraphs>
  <Slides>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Литейная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</cp:revision>
  <dcterms:created xsi:type="dcterms:W3CDTF">2006-08-16T00:00:00Z</dcterms:created>
  <dcterms:modified xsi:type="dcterms:W3CDTF">2026-08-10T10:52:20Z</dcterms:modified>
</cp:coreProperties>
</file>