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-677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8000" y="1524000"/>
            <a:ext cx="2438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051800" y="1511300"/>
            <a:ext cx="2438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Произвольный</PresentationFormat>
  <Paragraphs>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</cp:revision>
  <dcterms:created xsi:type="dcterms:W3CDTF">2006-08-16T00:00:00Z</dcterms:created>
  <dcterms:modified xsi:type="dcterms:W3CDTF">2026-09-16T14:42:00Z</dcterms:modified>
</cp:coreProperties>
</file>