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27.xml" ContentType="application/vnd.ms-office.chartstyle+xml"/>
  <Override PartName="/ppt/charts/colors27.xml" ContentType="application/vnd.ms-office.chartcolorstyle+xml"/>
  <Override PartName="/ppt/charts/style28.xml" ContentType="application/vnd.ms-office.chartstyle+xml"/>
  <Override PartName="/ppt/charts/colors28.xml" ContentType="application/vnd.ms-office.chartcolorstyle+xml"/>
  <Override PartName="/ppt/charts/style41.xml" ContentType="application/vnd.ms-office.chartstyle+xml"/>
  <Override PartName="/ppt/charts/colors41.xml" ContentType="application/vnd.ms-office.chartcolorstyle+xml"/>
  <Override PartName="/ppt/charts/style42.xml" ContentType="application/vnd.ms-office.chartstyle+xml"/>
  <Override PartName="/ppt/charts/colors42.xml" ContentType="application/vnd.ms-office.chartcolorstyle+xml"/>
  <Override PartName="/ppt/charts/style43.xml" ContentType="application/vnd.ms-office.chartstyle+xml"/>
  <Override PartName="/ppt/charts/colors43.xml" ContentType="application/vnd.ms-office.chartcolorstyle+xml"/>
  <Override PartName="/ppt/charts/style44.xml" ContentType="application/vnd.ms-office.chartstyle+xml"/>
  <Override PartName="/ppt/charts/colors44.xml" ContentType="application/vnd.ms-office.chartcolorstyle+xml"/>
  <Override PartName="/ppt/charts/style45.xml" ContentType="application/vnd.ms-office.chartstyle+xml"/>
  <Override PartName="/ppt/charts/colors45.xml" ContentType="application/vnd.ms-office.chartcolorstyle+xml"/>
  <Override PartName="/ppt/charts/style46.xml" ContentType="application/vnd.ms-office.chartstyle+xml"/>
  <Override PartName="/ppt/charts/colors46.xml" ContentType="application/vnd.ms-office.chartcolorstyle+xml"/>
  <Override PartName="/ppt/charts/style47.xml" ContentType="application/vnd.ms-office.chartstyle+xml"/>
  <Override PartName="/ppt/charts/colors47.xml" ContentType="application/vnd.ms-office.chartcolorstyle+xml"/>
  <Override PartName="/ppt/charts/style58.xml" ContentType="application/vnd.ms-office.chartstyle+xml"/>
  <Override PartName="/ppt/charts/colors58.xml" ContentType="application/vnd.ms-office.chartcolorstyle+xml"/>
  <Override PartName="/ppt/charts/style59.xml" ContentType="application/vnd.ms-office.chartstyle+xml"/>
  <Override PartName="/ppt/charts/colors59.xml" ContentType="application/vnd.ms-office.chartcolorstyle+xml"/>
  <Override PartName="/ppt/charts/style60.xml" ContentType="application/vnd.ms-office.chartstyle+xml"/>
  <Override PartName="/ppt/charts/colors60.xml" ContentType="application/vnd.ms-office.chartcolorstyle+xml"/>
  <Override PartName="/ppt/charts/style61.xml" ContentType="application/vnd.ms-office.chartstyle+xml"/>
  <Override PartName="/ppt/charts/colors61.xml" ContentType="application/vnd.ms-office.chartcolorstyle+xml"/>
  <Override PartName="/ppt/charts/style62.xml" ContentType="application/vnd.ms-office.chartstyle+xml"/>
  <Override PartName="/ppt/charts/colors6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8" r:id="rId2"/>
    <p:sldId id="365" r:id="rId3"/>
    <p:sldId id="372" r:id="rId4"/>
    <p:sldId id="410" r:id="rId5"/>
    <p:sldId id="349" r:id="rId6"/>
    <p:sldId id="368" r:id="rId7"/>
    <p:sldId id="295" r:id="rId8"/>
    <p:sldId id="388" r:id="rId9"/>
    <p:sldId id="389" r:id="rId10"/>
    <p:sldId id="369" r:id="rId11"/>
    <p:sldId id="393" r:id="rId12"/>
    <p:sldId id="396" r:id="rId13"/>
    <p:sldId id="375" r:id="rId14"/>
    <p:sldId id="399" r:id="rId15"/>
    <p:sldId id="398" r:id="rId16"/>
    <p:sldId id="403" r:id="rId17"/>
    <p:sldId id="408" r:id="rId18"/>
    <p:sldId id="407" r:id="rId19"/>
  </p:sldIdLst>
  <p:sldSz cx="9144000" cy="5143500" type="screen16x9"/>
  <p:notesSz cx="6761163" cy="9882188"/>
  <p:defaultTextStyle>
    <a:defPPr>
      <a:defRPr lang="en-US"/>
    </a:defPPr>
    <a:lvl1pPr marL="0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2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mas Nur" initials="A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DFEF8"/>
    <a:srgbClr val="F2B320"/>
    <a:srgbClr val="202E3F"/>
    <a:srgbClr val="001867"/>
    <a:srgbClr val="E9E9E9"/>
    <a:srgbClr val="333399"/>
    <a:srgbClr val="4A6256"/>
    <a:srgbClr val="FAFAFC"/>
    <a:srgbClr val="5B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9855" autoAdjust="0"/>
  </p:normalViewPr>
  <p:slideViewPr>
    <p:cSldViewPr snapToGrid="0">
      <p:cViewPr>
        <p:scale>
          <a:sx n="161" d="100"/>
          <a:sy n="161" d="100"/>
        </p:scale>
        <p:origin x="-132" y="-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-3450" y="-126"/>
      </p:cViewPr>
      <p:guideLst>
        <p:guide orient="horz" pos="311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2" Type="http://schemas.microsoft.com/office/2011/relationships/chartColorStyle" Target="colors27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28.xml"/><Relationship Id="rId2" Type="http://schemas.microsoft.com/office/2011/relationships/chartColorStyle" Target="colors28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41.xml"/><Relationship Id="rId2" Type="http://schemas.microsoft.com/office/2011/relationships/chartColorStyle" Target="colors41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42.xml"/><Relationship Id="rId2" Type="http://schemas.microsoft.com/office/2011/relationships/chartColorStyle" Target="colors42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43.xml"/><Relationship Id="rId2" Type="http://schemas.microsoft.com/office/2011/relationships/chartColorStyle" Target="colors43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44.xml"/><Relationship Id="rId2" Type="http://schemas.microsoft.com/office/2011/relationships/chartColorStyle" Target="colors44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45.xml"/><Relationship Id="rId2" Type="http://schemas.microsoft.com/office/2011/relationships/chartColorStyle" Target="colors45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46.xml"/><Relationship Id="rId2" Type="http://schemas.microsoft.com/office/2011/relationships/chartColorStyle" Target="colors46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47.xml"/><Relationship Id="rId2" Type="http://schemas.microsoft.com/office/2011/relationships/chartColorStyle" Target="colors47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58.xml"/><Relationship Id="rId2" Type="http://schemas.microsoft.com/office/2011/relationships/chartColorStyle" Target="colors58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59.xml"/><Relationship Id="rId2" Type="http://schemas.microsoft.com/office/2011/relationships/chartColorStyle" Target="colors59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60.xml"/><Relationship Id="rId2" Type="http://schemas.microsoft.com/office/2011/relationships/chartColorStyle" Target="colors60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61.xml"/><Relationship Id="rId2" Type="http://schemas.microsoft.com/office/2011/relationships/chartColorStyle" Target="colors61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62.xml"/><Relationship Id="rId2" Type="http://schemas.microsoft.com/office/2011/relationships/chartColorStyle" Target="colors62.xml"/><Relationship Id="rId1" Type="http://schemas.openxmlformats.org/officeDocument/2006/relationships/package" Target="../embeddings/_____Microsoft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6748</c:v>
                </c:pt>
                <c:pt idx="1">
                  <c:v>9772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CC-4BC4-B937-0803F399F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158408704"/>
        <c:axId val="59402496"/>
      </c:barChart>
      <c:catAx>
        <c:axId val="15840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402496"/>
        <c:crosses val="autoZero"/>
        <c:auto val="1"/>
        <c:lblAlgn val="ctr"/>
        <c:lblOffset val="100"/>
        <c:noMultiLvlLbl val="0"/>
      </c:catAx>
      <c:valAx>
        <c:axId val="594024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840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33-4A35-A361-E8F020F89694}"/>
              </c:ext>
            </c:extLst>
          </c:dPt>
          <c:dPt>
            <c:idx val="1"/>
            <c:bubble3D val="0"/>
            <c:explosion val="5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33-4A35-A361-E8F020F89694}"/>
              </c:ext>
            </c:extLst>
          </c:dPt>
          <c:dLbls>
            <c:dLbl>
              <c:idx val="0"/>
              <c:layout>
                <c:manualLayout>
                  <c:x val="-0.15767051971164336"/>
                  <c:y val="-4.14856473922997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433-4A35-A361-E8F020F89694}"/>
                </c:ext>
              </c:extLst>
            </c:dLbl>
            <c:dLbl>
              <c:idx val="1"/>
              <c:layout>
                <c:manualLayout>
                  <c:x val="0.1675818193405379"/>
                  <c:y val="4.03420828154908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433-4A35-A361-E8F020F8969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УПЧ</c:v>
                </c:pt>
                <c:pt idx="1">
                  <c:v>Представители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5361</c:v>
                </c:pt>
                <c:pt idx="1">
                  <c:v>4411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433-4A35-A361-E8F020F89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Медпомощь</c:v>
                </c:pt>
                <c:pt idx="1">
                  <c:v>Условия содержания</c:v>
                </c:pt>
                <c:pt idx="2">
                  <c:v>Несогласие с СА</c:v>
                </c:pt>
                <c:pt idx="3">
                  <c:v>Отказ в УДО/ЗМН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309</c:v>
                </c:pt>
                <c:pt idx="1">
                  <c:v>228</c:v>
                </c:pt>
                <c:pt idx="2">
                  <c:v>203</c:v>
                </c:pt>
                <c:pt idx="3">
                  <c:v>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CC-4BC4-B937-0803F399F03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Медпомощь</c:v>
                </c:pt>
                <c:pt idx="1">
                  <c:v>Условия содержания</c:v>
                </c:pt>
                <c:pt idx="2">
                  <c:v>Несогласие с СА</c:v>
                </c:pt>
                <c:pt idx="3">
                  <c:v>Отказ в УДО/ЗМН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357</c:v>
                </c:pt>
                <c:pt idx="1">
                  <c:v>406</c:v>
                </c:pt>
                <c:pt idx="2">
                  <c:v>355</c:v>
                </c:pt>
                <c:pt idx="3">
                  <c:v>174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CC-4BC4-B937-0803F399F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410240"/>
        <c:axId val="59405952"/>
      </c:barChart>
      <c:catAx>
        <c:axId val="15841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405952"/>
        <c:crosses val="autoZero"/>
        <c:auto val="1"/>
        <c:lblAlgn val="ctr"/>
        <c:lblOffset val="100"/>
        <c:noMultiLvlLbl val="0"/>
      </c:catAx>
      <c:valAx>
        <c:axId val="59405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841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Права осужденных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D6-4FD8-847C-D07EE1D40E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1181</c:v>
                </c:pt>
                <c:pt idx="1">
                  <c:v>1786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D6-4FD8-847C-D07EE1D40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158411264"/>
        <c:axId val="59407680"/>
      </c:barChart>
      <c:catAx>
        <c:axId val="158411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9407680"/>
        <c:crosses val="autoZero"/>
        <c:auto val="1"/>
        <c:lblAlgn val="ctr"/>
        <c:lblOffset val="100"/>
        <c:noMultiLvlLbl val="0"/>
      </c:catAx>
      <c:valAx>
        <c:axId val="594076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841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1A3-4577-A9AC-56DF58D406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Соцобеспечение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CC-4BC4-B937-0803F399F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35"/>
        <c:overlap val="-27"/>
        <c:axId val="201338368"/>
        <c:axId val="155879104"/>
      </c:barChart>
      <c:catAx>
        <c:axId val="201338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879104"/>
        <c:crosses val="autoZero"/>
        <c:auto val="1"/>
        <c:lblAlgn val="ctr"/>
        <c:lblOffset val="100"/>
        <c:noMultiLvlLbl val="0"/>
      </c:catAx>
      <c:valAx>
        <c:axId val="1558791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133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341710553479331E-2"/>
          <c:y val="0.58973878704158955"/>
          <c:w val="0.88131657889304138"/>
          <c:h val="0.24194196655038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C05-48E5-90D2-15B457E439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Соцобеспечение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97-405A-B063-F4C5A0A1D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400320"/>
        <c:axId val="155880832"/>
      </c:barChart>
      <c:catAx>
        <c:axId val="20140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880832"/>
        <c:crosses val="autoZero"/>
        <c:auto val="1"/>
        <c:lblAlgn val="ctr"/>
        <c:lblOffset val="100"/>
        <c:noMultiLvlLbl val="0"/>
      </c:catAx>
      <c:valAx>
        <c:axId val="1558808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140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 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97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E7-477D-8F8D-64A210E6DF4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2B32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 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71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E7-477D-8F8D-64A210E6D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731584"/>
        <c:axId val="155883712"/>
      </c:barChart>
      <c:catAx>
        <c:axId val="2097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5883712"/>
        <c:crosses val="autoZero"/>
        <c:auto val="1"/>
        <c:lblAlgn val="ctr"/>
        <c:lblOffset val="100"/>
        <c:noMultiLvlLbl val="0"/>
      </c:catAx>
      <c:valAx>
        <c:axId val="155883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973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Представители</c:v>
                </c:pt>
                <c:pt idx="1">
                  <c:v>УПЧ</c:v>
                </c:pt>
                <c:pt idx="2">
                  <c:v>НЦПЧ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2696</c:v>
                </c:pt>
                <c:pt idx="1">
                  <c:v>105</c:v>
                </c:pt>
                <c:pt idx="2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2F-4FB2-9C82-7358735CF9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Представители</c:v>
                </c:pt>
                <c:pt idx="1">
                  <c:v>УПЧ</c:v>
                </c:pt>
                <c:pt idx="2">
                  <c:v>НЦПЧ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2944</c:v>
                </c:pt>
                <c:pt idx="1">
                  <c:v>280</c:v>
                </c:pt>
                <c:pt idx="2">
                  <c:v>141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2F-4FB2-9C82-7358735CF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975296"/>
        <c:axId val="194630720"/>
      </c:barChart>
      <c:catAx>
        <c:axId val="20997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630720"/>
        <c:crosses val="autoZero"/>
        <c:auto val="1"/>
        <c:lblAlgn val="ctr"/>
        <c:lblOffset val="100"/>
        <c:noMultiLvlLbl val="0"/>
      </c:catAx>
      <c:valAx>
        <c:axId val="194630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997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dirty="0"/>
              <a:t>Посещения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3F6-483E-938D-E64002BE8B17}"/>
              </c:ext>
            </c:extLst>
          </c:dPt>
          <c:dPt>
            <c:idx val="1"/>
            <c:bubble3D val="0"/>
            <c:explosion val="6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3F6-483E-938D-E64002BE8B17}"/>
              </c:ext>
            </c:extLst>
          </c:dPt>
          <c:dLbls>
            <c:dLbl>
              <c:idx val="0"/>
              <c:layout>
                <c:manualLayout>
                  <c:x val="-9.1020505937242341E-2"/>
                  <c:y val="-0.174573818897637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F6-483E-938D-E64002BE8B17}"/>
                </c:ext>
              </c:extLst>
            </c:dLbl>
            <c:dLbl>
              <c:idx val="1"/>
              <c:layout>
                <c:manualLayout>
                  <c:x val="8.0534697213403686E-2"/>
                  <c:y val="0.11710236220472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F6-483E-938D-E64002BE8B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Плановые</c:v>
                </c:pt>
                <c:pt idx="1">
                  <c:v>Внеплановые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622</c:v>
                </c:pt>
                <c:pt idx="1">
                  <c:v>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F6-483E-938D-E64002BE8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1076</c:v>
                </c:pt>
                <c:pt idx="1">
                  <c:v>2369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3C-4FFC-9657-8E11DBDE2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63"/>
        <c:axId val="156753408"/>
        <c:axId val="209831616"/>
      </c:barChart>
      <c:catAx>
        <c:axId val="15675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831616"/>
        <c:crosses val="autoZero"/>
        <c:auto val="1"/>
        <c:lblAlgn val="ctr"/>
        <c:lblOffset val="100"/>
        <c:noMultiLvlLbl val="0"/>
      </c:catAx>
      <c:valAx>
        <c:axId val="2098316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675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791</c:v>
                </c:pt>
                <c:pt idx="1">
                  <c:v>804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C2-46A9-B8B3-6F8A03B00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63"/>
        <c:axId val="230421504"/>
        <c:axId val="209833344"/>
      </c:barChart>
      <c:catAx>
        <c:axId val="23042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833344"/>
        <c:crosses val="autoZero"/>
        <c:auto val="1"/>
        <c:lblAlgn val="ctr"/>
        <c:lblOffset val="100"/>
        <c:noMultiLvlLbl val="0"/>
      </c:catAx>
      <c:valAx>
        <c:axId val="209833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042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192</c:v>
                </c:pt>
                <c:pt idx="1">
                  <c:v>30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02-498A-AC48-09CA72C292F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337</c:v>
                </c:pt>
                <c:pt idx="1">
                  <c:v>76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02-498A-AC48-09CA72C29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547008"/>
        <c:axId val="209835648"/>
      </c:barChart>
      <c:catAx>
        <c:axId val="24554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835648"/>
        <c:crosses val="autoZero"/>
        <c:auto val="1"/>
        <c:lblAlgn val="ctr"/>
        <c:lblOffset val="100"/>
        <c:noMultiLvlLbl val="0"/>
      </c:catAx>
      <c:valAx>
        <c:axId val="209835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554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Мероприятия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1260</c:v>
                </c:pt>
                <c:pt idx="1">
                  <c:v>2297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E6-485F-A4FE-E382F3390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245548032"/>
        <c:axId val="156868608"/>
      </c:barChart>
      <c:catAx>
        <c:axId val="24554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868608"/>
        <c:crosses val="autoZero"/>
        <c:auto val="1"/>
        <c:lblAlgn val="ctr"/>
        <c:lblOffset val="100"/>
        <c:noMultiLvlLbl val="0"/>
      </c:catAx>
      <c:valAx>
        <c:axId val="156868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4554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B-4704-8145-2CE54B96A30A}"/>
              </c:ext>
            </c:extLst>
          </c:dPt>
          <c:dPt>
            <c:idx val="1"/>
            <c:bubble3D val="0"/>
            <c:explosion val="6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8B-4704-8145-2CE54B96A30A}"/>
              </c:ext>
            </c:extLst>
          </c:dPt>
          <c:dLbls>
            <c:dLbl>
              <c:idx val="0"/>
              <c:layout>
                <c:manualLayout>
                  <c:x val="-3.648148270971055E-2"/>
                  <c:y val="0.11604529228023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8B-4704-8145-2CE54B96A30A}"/>
                </c:ext>
              </c:extLst>
            </c:dLbl>
            <c:dLbl>
              <c:idx val="1"/>
              <c:layout>
                <c:manualLayout>
                  <c:x val="3.1636724372026657E-2"/>
                  <c:y val="-0.267204373047746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8B-4704-8145-2CE54B96A3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НЦПЧ</c:v>
                </c:pt>
                <c:pt idx="1">
                  <c:v>Представители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143</c:v>
                </c:pt>
                <c:pt idx="1">
                  <c:v>2154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8B-4704-8145-2CE54B96A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6608862655214"/>
          <c:y val="0.90039184515841142"/>
          <c:w val="0.45260109759070716"/>
          <c:h val="6.7730644801427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ru-RU" sz="1200" b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3701411477337437"/>
          <c:y val="0.8328274604453935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7A-4A86-A395-EAEC2E4808FA}"/>
              </c:ext>
            </c:extLst>
          </c:dPt>
          <c:dPt>
            <c:idx val="1"/>
            <c:bubble3D val="0"/>
            <c:explosion val="6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7A-4A86-A395-EAEC2E4808FA}"/>
              </c:ext>
            </c:extLst>
          </c:dPt>
          <c:dLbls>
            <c:dLbl>
              <c:idx val="0"/>
              <c:layout>
                <c:manualLayout>
                  <c:x val="-0.10868029664048118"/>
                  <c:y val="0.13415023227076786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7A-4A86-A395-EAEC2E4808FA}"/>
                </c:ext>
              </c:extLst>
            </c:dLbl>
            <c:dLbl>
              <c:idx val="1"/>
              <c:layout>
                <c:manualLayout>
                  <c:x val="0.1579846487508752"/>
                  <c:y val="-0.2273735939799203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7A-4A86-A395-EAEC2E480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НЦПЧ</c:v>
                </c:pt>
                <c:pt idx="1">
                  <c:v>Представители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1118</c:v>
                </c:pt>
                <c:pt idx="1">
                  <c:v>4605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7A-4A86-A395-EAEC2E480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96525550515956"/>
          <c:y val="0.92463111996222036"/>
          <c:w val="0.45260109759070716"/>
          <c:h val="6.7730644801427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Информационные сообщения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2974</c:v>
                </c:pt>
                <c:pt idx="1">
                  <c:v>5723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37-4BA8-A89D-8D32B3A51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249812480"/>
        <c:axId val="156873216"/>
      </c:barChart>
      <c:catAx>
        <c:axId val="2498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873216"/>
        <c:crosses val="autoZero"/>
        <c:auto val="1"/>
        <c:lblAlgn val="ctr"/>
        <c:lblOffset val="100"/>
        <c:noMultiLvlLbl val="0"/>
      </c:catAx>
      <c:valAx>
        <c:axId val="156873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4981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/>
              <a:t>Участие </a:t>
            </a:r>
            <a:r>
              <a:rPr lang="ru-RU" sz="1100"/>
              <a:t>в КСО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FBA-4429-B6B6-711B2505CB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Заседания КСНО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BA-4429-B6B6-711B2505CB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DC7619-26D7-4BA6-80ED-BEE93EFD11B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FBA-4429-B6B6-711B2505CB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Заседания КСНО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FBA-4429-B6B6-711B2505C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40064"/>
        <c:axId val="248970560"/>
      </c:barChart>
      <c:catAx>
        <c:axId val="252440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8970560"/>
        <c:crosses val="autoZero"/>
        <c:auto val="1"/>
        <c:lblAlgn val="ctr"/>
        <c:lblOffset val="100"/>
        <c:noMultiLvlLbl val="0"/>
      </c:catAx>
      <c:valAx>
        <c:axId val="2489705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44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/>
              <a:t>Инициативность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Предложения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137</c:v>
                </c:pt>
                <c:pt idx="1">
                  <c:v>219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C7-41E0-9AF6-4074B2D9176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Поддержано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32</c:v>
                </c:pt>
                <c:pt idx="1">
                  <c:v>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C7-41E0-9AF6-4074B2D91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824064"/>
        <c:axId val="252519552"/>
      </c:barChart>
      <c:catAx>
        <c:axId val="25282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2519552"/>
        <c:crosses val="autoZero"/>
        <c:auto val="1"/>
        <c:lblAlgn val="ctr"/>
        <c:lblOffset val="100"/>
        <c:noMultiLvlLbl val="0"/>
      </c:catAx>
      <c:valAx>
        <c:axId val="2525195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82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050" dirty="0"/>
              <a:t>Заседания Экспертных Советов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3096-4AA5-8A56-5DE2B76699F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096-4AA5-8A56-5DE2B76699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Заседания Экспертных советов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96-4AA5-8A56-5DE2B76699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DC7619-26D7-4BA6-80ED-BEE93EFD11B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096-4AA5-8A56-5DE2B76699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Заседания Экспертных советов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096-4AA5-8A56-5DE2B7669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77440"/>
        <c:axId val="252521280"/>
      </c:barChart>
      <c:catAx>
        <c:axId val="252477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2521280"/>
        <c:crosses val="autoZero"/>
        <c:auto val="1"/>
        <c:lblAlgn val="ctr"/>
        <c:lblOffset val="100"/>
        <c:noMultiLvlLbl val="0"/>
      </c:catAx>
      <c:valAx>
        <c:axId val="252521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4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514-4476-964E-AF25FA72CA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Участие в заседаниях КС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14-4476-964E-AF25FA72CA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DC7619-26D7-4BA6-80ED-BEE93EFD11B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514-4476-964E-AF25FA72CA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Участие в заседаниях КС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514-4476-964E-AF25FA72C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984704"/>
        <c:axId val="187783360"/>
      </c:barChart>
      <c:catAx>
        <c:axId val="25498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783360"/>
        <c:crosses val="autoZero"/>
        <c:auto val="1"/>
        <c:lblAlgn val="ctr"/>
        <c:lblOffset val="100"/>
        <c:noMultiLvlLbl val="0"/>
      </c:catAx>
      <c:valAx>
        <c:axId val="187783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498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3BB-41D2-B3E2-9FA5BD8C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Заключения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BB-41D2-B3E2-9FA5BD8C69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DC7619-26D7-4BA6-80ED-BEE93EFD11B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3BB-41D2-B3E2-9FA5BD8C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Заключения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BB-41D2-B3E2-9FA5BD8C6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088192"/>
        <c:axId val="205856768"/>
      </c:barChart>
      <c:catAx>
        <c:axId val="25408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856768"/>
        <c:crosses val="autoZero"/>
        <c:auto val="1"/>
        <c:lblAlgn val="ctr"/>
        <c:lblOffset val="100"/>
        <c:noMultiLvlLbl val="0"/>
      </c:catAx>
      <c:valAx>
        <c:axId val="205856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408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814AE-A23F-4CC2-AEC0-1F461168898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60305D5E-16DA-4677-83EC-EFA13B93E4EA}">
      <dgm:prSet phldrT="[Текст]" phldr="0"/>
      <dgm:spPr>
        <a:solidFill>
          <a:srgbClr val="002060"/>
        </a:solidFill>
        <a:effectLst>
          <a:glow rad="12700">
            <a:schemeClr val="accent1">
              <a:alpha val="40000"/>
            </a:schemeClr>
          </a:glow>
          <a:outerShdw blurRad="50800" dist="50800" dir="630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ВНЕСЕНО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59E0C8-24BF-441B-88FB-2E44B333569C}" type="parTrans" cxnId="{30EAF043-AAA5-45D0-A9E8-5D6BABC32E9B}">
      <dgm:prSet/>
      <dgm:spPr/>
      <dgm:t>
        <a:bodyPr/>
        <a:lstStyle/>
        <a:p>
          <a:endParaRPr lang="ru-KZ"/>
        </a:p>
      </dgm:t>
    </dgm:pt>
    <dgm:pt modelId="{D70C5E57-45A2-440A-A43D-5F7906B13F93}" type="sibTrans" cxnId="{30EAF043-AAA5-45D0-A9E8-5D6BABC32E9B}">
      <dgm:prSet/>
      <dgm:spPr/>
      <dgm:t>
        <a:bodyPr/>
        <a:lstStyle/>
        <a:p>
          <a:endParaRPr lang="ru-KZ"/>
        </a:p>
      </dgm:t>
    </dgm:pt>
    <dgm:pt modelId="{725D2263-47D9-4997-84C7-BEF4C4EB3DD3}">
      <dgm:prSet phldrT="[Текст]" phldr="0" custT="1"/>
      <dgm:spPr>
        <a:solidFill>
          <a:srgbClr val="002060"/>
        </a:solidFill>
        <a:effectLst>
          <a:outerShdw blurRad="50800" dist="50800" dir="540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7 ПОПРАВОК В НПА</a:t>
          </a:r>
          <a:endParaRPr lang="ru-KZ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8A5DF-9206-471D-A5B8-EB38CAC63662}" type="parTrans" cxnId="{8E560A2D-812E-44B5-BB2F-AF93CAE6BD7C}">
      <dgm:prSet/>
      <dgm:spPr/>
      <dgm:t>
        <a:bodyPr/>
        <a:lstStyle/>
        <a:p>
          <a:endParaRPr lang="ru-KZ"/>
        </a:p>
      </dgm:t>
    </dgm:pt>
    <dgm:pt modelId="{5F84F728-4BD5-4CB7-8782-DB3C4DCABB92}" type="sibTrans" cxnId="{8E560A2D-812E-44B5-BB2F-AF93CAE6BD7C}">
      <dgm:prSet/>
      <dgm:spPr/>
      <dgm:t>
        <a:bodyPr/>
        <a:lstStyle/>
        <a:p>
          <a:endParaRPr lang="ru-KZ"/>
        </a:p>
      </dgm:t>
    </dgm:pt>
    <dgm:pt modelId="{B4FEC218-0C28-474A-8EA6-90FF104880B7}">
      <dgm:prSet phldrT="[Текст]" phldr="0"/>
      <dgm:spPr>
        <a:solidFill>
          <a:srgbClr val="002060"/>
        </a:solidFill>
        <a:effectLst>
          <a:outerShdw blurRad="50800" dist="50800" dir="1092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11 РЕКОМЕНДАЦИЙ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DD340F-C054-4FD1-8A55-4414DBC0A099}" type="parTrans" cxnId="{ECD5F368-EF3B-43C4-BA91-1B716CF54A8C}">
      <dgm:prSet/>
      <dgm:spPr/>
      <dgm:t>
        <a:bodyPr/>
        <a:lstStyle/>
        <a:p>
          <a:endParaRPr lang="ru-KZ"/>
        </a:p>
      </dgm:t>
    </dgm:pt>
    <dgm:pt modelId="{6C7C5627-0129-43B6-A573-B31D758A7818}" type="sibTrans" cxnId="{ECD5F368-EF3B-43C4-BA91-1B716CF54A8C}">
      <dgm:prSet/>
      <dgm:spPr/>
      <dgm:t>
        <a:bodyPr/>
        <a:lstStyle/>
        <a:p>
          <a:endParaRPr lang="ru-KZ"/>
        </a:p>
      </dgm:t>
    </dgm:pt>
    <dgm:pt modelId="{5F8791AA-4365-4BB1-901F-C41D2B7AB8D9}">
      <dgm:prSet phldrT="[Текст]" phldr="0"/>
      <dgm:spPr>
        <a:solidFill>
          <a:srgbClr val="002060"/>
        </a:solidFill>
        <a:effectLst>
          <a:outerShdw blurRad="330200" dist="50800" dir="1056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25 </a:t>
          </a:r>
        </a:p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ПРЕДЛОЖЕНИЙ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876D6-16CE-4BA1-BB12-16DA62309336}" type="parTrans" cxnId="{B9B3A765-8BC7-4FBF-B638-9B2D7585034D}">
      <dgm:prSet/>
      <dgm:spPr/>
      <dgm:t>
        <a:bodyPr/>
        <a:lstStyle/>
        <a:p>
          <a:endParaRPr lang="ru-KZ"/>
        </a:p>
      </dgm:t>
    </dgm:pt>
    <dgm:pt modelId="{C9F96307-3308-416A-B3E4-B8B3C1FAFAEA}" type="sibTrans" cxnId="{B9B3A765-8BC7-4FBF-B638-9B2D7585034D}">
      <dgm:prSet/>
      <dgm:spPr/>
      <dgm:t>
        <a:bodyPr/>
        <a:lstStyle/>
        <a:p>
          <a:endParaRPr lang="ru-KZ"/>
        </a:p>
      </dgm:t>
    </dgm:pt>
    <dgm:pt modelId="{903640B4-AA9F-4891-A459-5F972D5E6FE8}" type="pres">
      <dgm:prSet presAssocID="{33F814AE-A23F-4CC2-AEC0-1F46116889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53B862-DE6D-44A3-A955-F30DA4A05544}" type="pres">
      <dgm:prSet presAssocID="{60305D5E-16DA-4677-83EC-EFA13B93E4EA}" presName="hierRoot1" presStyleCnt="0">
        <dgm:presLayoutVars>
          <dgm:hierBranch val="init"/>
        </dgm:presLayoutVars>
      </dgm:prSet>
      <dgm:spPr/>
    </dgm:pt>
    <dgm:pt modelId="{8EBF8161-321D-4F61-98D8-23049BC244ED}" type="pres">
      <dgm:prSet presAssocID="{60305D5E-16DA-4677-83EC-EFA13B93E4EA}" presName="rootComposite1" presStyleCnt="0"/>
      <dgm:spPr/>
    </dgm:pt>
    <dgm:pt modelId="{E0808B9D-5514-4C55-BE58-6B92ADF746AE}" type="pres">
      <dgm:prSet presAssocID="{60305D5E-16DA-4677-83EC-EFA13B93E4EA}" presName="rootText1" presStyleLbl="node0" presStyleIdx="0" presStyleCnt="1" custLinFactY="-35363" custLinFactNeighborX="25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564D54-49ED-41D6-8AC3-451E396F1F74}" type="pres">
      <dgm:prSet presAssocID="{60305D5E-16DA-4677-83EC-EFA13B93E4E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00CB31B-F093-47D8-BF41-552AA60EEE9B}" type="pres">
      <dgm:prSet presAssocID="{60305D5E-16DA-4677-83EC-EFA13B93E4EA}" presName="hierChild2" presStyleCnt="0"/>
      <dgm:spPr/>
    </dgm:pt>
    <dgm:pt modelId="{4F749F3F-5244-44E6-AEA8-6364C234F463}" type="pres">
      <dgm:prSet presAssocID="{AF28A5DF-9206-471D-A5B8-EB38CAC63662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AE0E4A7-750F-4602-885B-8101D58E8887}" type="pres">
      <dgm:prSet presAssocID="{725D2263-47D9-4997-84C7-BEF4C4EB3DD3}" presName="hierRoot2" presStyleCnt="0">
        <dgm:presLayoutVars>
          <dgm:hierBranch val="init"/>
        </dgm:presLayoutVars>
      </dgm:prSet>
      <dgm:spPr/>
    </dgm:pt>
    <dgm:pt modelId="{978BCB1A-6430-480A-8B14-95629D3FCF91}" type="pres">
      <dgm:prSet presAssocID="{725D2263-47D9-4997-84C7-BEF4C4EB3DD3}" presName="rootComposite" presStyleCnt="0"/>
      <dgm:spPr/>
    </dgm:pt>
    <dgm:pt modelId="{0ACBE335-6F3F-4233-9B96-0AA6992387AA}" type="pres">
      <dgm:prSet presAssocID="{725D2263-47D9-4997-84C7-BEF4C4EB3DD3}" presName="rootText" presStyleLbl="node2" presStyleIdx="0" presStyleCnt="3" custLinFactX="21255" custLinFactY="-35603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8203E4-4D82-4794-B1E8-108E58373F88}" type="pres">
      <dgm:prSet presAssocID="{725D2263-47D9-4997-84C7-BEF4C4EB3DD3}" presName="rootConnector" presStyleLbl="node2" presStyleIdx="0" presStyleCnt="3"/>
      <dgm:spPr/>
      <dgm:t>
        <a:bodyPr/>
        <a:lstStyle/>
        <a:p>
          <a:endParaRPr lang="ru-RU"/>
        </a:p>
      </dgm:t>
    </dgm:pt>
    <dgm:pt modelId="{93322E81-CFE7-4BDB-8F8C-C8AD385632F5}" type="pres">
      <dgm:prSet presAssocID="{725D2263-47D9-4997-84C7-BEF4C4EB3DD3}" presName="hierChild4" presStyleCnt="0"/>
      <dgm:spPr/>
    </dgm:pt>
    <dgm:pt modelId="{D20F686B-9CB3-4EC3-8443-CE0788451F92}" type="pres">
      <dgm:prSet presAssocID="{725D2263-47D9-4997-84C7-BEF4C4EB3DD3}" presName="hierChild5" presStyleCnt="0"/>
      <dgm:spPr/>
    </dgm:pt>
    <dgm:pt modelId="{BA4E77E2-1C54-4FEE-B921-5824A43FF4E1}" type="pres">
      <dgm:prSet presAssocID="{1FDD340F-C054-4FD1-8A55-4414DBC0A09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D5FD0A5-58A6-4019-9CA1-565130314392}" type="pres">
      <dgm:prSet presAssocID="{B4FEC218-0C28-474A-8EA6-90FF104880B7}" presName="hierRoot2" presStyleCnt="0">
        <dgm:presLayoutVars>
          <dgm:hierBranch val="init"/>
        </dgm:presLayoutVars>
      </dgm:prSet>
      <dgm:spPr/>
    </dgm:pt>
    <dgm:pt modelId="{E2B20485-7ED3-483E-8233-C854770E0FA7}" type="pres">
      <dgm:prSet presAssocID="{B4FEC218-0C28-474A-8EA6-90FF104880B7}" presName="rootComposite" presStyleCnt="0"/>
      <dgm:spPr/>
    </dgm:pt>
    <dgm:pt modelId="{4FFF5202-59F2-4027-90C6-19F57F1F94EA}" type="pres">
      <dgm:prSet presAssocID="{B4FEC218-0C28-474A-8EA6-90FF104880B7}" presName="rootText" presStyleLbl="node2" presStyleIdx="1" presStyleCnt="3" custLinFactNeighborX="255" custLinFactNeighborY="1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5CEAD6-6BDD-4B18-A8B2-22C33E6C074E}" type="pres">
      <dgm:prSet presAssocID="{B4FEC218-0C28-474A-8EA6-90FF104880B7}" presName="rootConnector" presStyleLbl="node2" presStyleIdx="1" presStyleCnt="3"/>
      <dgm:spPr/>
      <dgm:t>
        <a:bodyPr/>
        <a:lstStyle/>
        <a:p>
          <a:endParaRPr lang="ru-RU"/>
        </a:p>
      </dgm:t>
    </dgm:pt>
    <dgm:pt modelId="{55BAD56E-9C0E-4F96-8DFD-BFEE1D30DA92}" type="pres">
      <dgm:prSet presAssocID="{B4FEC218-0C28-474A-8EA6-90FF104880B7}" presName="hierChild4" presStyleCnt="0"/>
      <dgm:spPr/>
    </dgm:pt>
    <dgm:pt modelId="{B63ED338-1108-4030-B1CA-12D3375F4BA5}" type="pres">
      <dgm:prSet presAssocID="{B4FEC218-0C28-474A-8EA6-90FF104880B7}" presName="hierChild5" presStyleCnt="0"/>
      <dgm:spPr/>
    </dgm:pt>
    <dgm:pt modelId="{904C57AD-D816-49DD-954B-14BF2F61E6F6}" type="pres">
      <dgm:prSet presAssocID="{8A7876D6-16CE-4BA1-BB12-16DA62309336}" presName="Name37" presStyleLbl="parChTrans1D2" presStyleIdx="2" presStyleCnt="3"/>
      <dgm:spPr/>
      <dgm:t>
        <a:bodyPr/>
        <a:lstStyle/>
        <a:p>
          <a:endParaRPr lang="ru-RU"/>
        </a:p>
      </dgm:t>
    </dgm:pt>
    <dgm:pt modelId="{6C371B1F-8731-4A2E-92FC-6EB8E9FB6D76}" type="pres">
      <dgm:prSet presAssocID="{5F8791AA-4365-4BB1-901F-C41D2B7AB8D9}" presName="hierRoot2" presStyleCnt="0">
        <dgm:presLayoutVars>
          <dgm:hierBranch val="init"/>
        </dgm:presLayoutVars>
      </dgm:prSet>
      <dgm:spPr/>
    </dgm:pt>
    <dgm:pt modelId="{1B1A88D2-666B-4936-834F-5025639EC281}" type="pres">
      <dgm:prSet presAssocID="{5F8791AA-4365-4BB1-901F-C41D2B7AB8D9}" presName="rootComposite" presStyleCnt="0"/>
      <dgm:spPr/>
    </dgm:pt>
    <dgm:pt modelId="{A6C25481-52BA-4CA2-B01C-C482194C10EE}" type="pres">
      <dgm:prSet presAssocID="{5F8791AA-4365-4BB1-901F-C41D2B7AB8D9}" presName="rootText" presStyleLbl="node2" presStyleIdx="2" presStyleCnt="3" custLinFactX="-20745" custLinFactY="30724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F091F9-581B-4488-9255-591083BD2FE9}" type="pres">
      <dgm:prSet presAssocID="{5F8791AA-4365-4BB1-901F-C41D2B7AB8D9}" presName="rootConnector" presStyleLbl="node2" presStyleIdx="2" presStyleCnt="3"/>
      <dgm:spPr/>
      <dgm:t>
        <a:bodyPr/>
        <a:lstStyle/>
        <a:p>
          <a:endParaRPr lang="ru-RU"/>
        </a:p>
      </dgm:t>
    </dgm:pt>
    <dgm:pt modelId="{BCA31DF5-A144-4F20-87F9-7D802AC46256}" type="pres">
      <dgm:prSet presAssocID="{5F8791AA-4365-4BB1-901F-C41D2B7AB8D9}" presName="hierChild4" presStyleCnt="0"/>
      <dgm:spPr/>
    </dgm:pt>
    <dgm:pt modelId="{71E33264-8BFB-40C0-8596-78F93095364F}" type="pres">
      <dgm:prSet presAssocID="{5F8791AA-4365-4BB1-901F-C41D2B7AB8D9}" presName="hierChild5" presStyleCnt="0"/>
      <dgm:spPr/>
    </dgm:pt>
    <dgm:pt modelId="{E1356ABD-0CFD-4D23-84C0-F1B6D1D79304}" type="pres">
      <dgm:prSet presAssocID="{60305D5E-16DA-4677-83EC-EFA13B93E4EA}" presName="hierChild3" presStyleCnt="0"/>
      <dgm:spPr/>
    </dgm:pt>
  </dgm:ptLst>
  <dgm:cxnLst>
    <dgm:cxn modelId="{ECD5F368-EF3B-43C4-BA91-1B716CF54A8C}" srcId="{60305D5E-16DA-4677-83EC-EFA13B93E4EA}" destId="{B4FEC218-0C28-474A-8EA6-90FF104880B7}" srcOrd="1" destOrd="0" parTransId="{1FDD340F-C054-4FD1-8A55-4414DBC0A099}" sibTransId="{6C7C5627-0129-43B6-A573-B31D758A7818}"/>
    <dgm:cxn modelId="{4C8B662C-2907-44C8-9F55-88D2A2125669}" type="presOf" srcId="{725D2263-47D9-4997-84C7-BEF4C4EB3DD3}" destId="{0ACBE335-6F3F-4233-9B96-0AA6992387AA}" srcOrd="0" destOrd="0" presId="urn:microsoft.com/office/officeart/2005/8/layout/orgChart1"/>
    <dgm:cxn modelId="{8E560A2D-812E-44B5-BB2F-AF93CAE6BD7C}" srcId="{60305D5E-16DA-4677-83EC-EFA13B93E4EA}" destId="{725D2263-47D9-4997-84C7-BEF4C4EB3DD3}" srcOrd="0" destOrd="0" parTransId="{AF28A5DF-9206-471D-A5B8-EB38CAC63662}" sibTransId="{5F84F728-4BD5-4CB7-8782-DB3C4DCABB92}"/>
    <dgm:cxn modelId="{30EAF043-AAA5-45D0-A9E8-5D6BABC32E9B}" srcId="{33F814AE-A23F-4CC2-AEC0-1F4611688987}" destId="{60305D5E-16DA-4677-83EC-EFA13B93E4EA}" srcOrd="0" destOrd="0" parTransId="{8059E0C8-24BF-441B-88FB-2E44B333569C}" sibTransId="{D70C5E57-45A2-440A-A43D-5F7906B13F93}"/>
    <dgm:cxn modelId="{198A779C-9087-46AE-8C6E-CD10CAD407F2}" type="presOf" srcId="{B4FEC218-0C28-474A-8EA6-90FF104880B7}" destId="{4FFF5202-59F2-4027-90C6-19F57F1F94EA}" srcOrd="0" destOrd="0" presId="urn:microsoft.com/office/officeart/2005/8/layout/orgChart1"/>
    <dgm:cxn modelId="{EA21F22D-CC22-4F0F-81B4-C94AFEC0119F}" type="presOf" srcId="{B4FEC218-0C28-474A-8EA6-90FF104880B7}" destId="{625CEAD6-6BDD-4B18-A8B2-22C33E6C074E}" srcOrd="1" destOrd="0" presId="urn:microsoft.com/office/officeart/2005/8/layout/orgChart1"/>
    <dgm:cxn modelId="{49D1BEE6-5FCD-43FD-9FB8-DD51B1B0A592}" type="presOf" srcId="{5F8791AA-4365-4BB1-901F-C41D2B7AB8D9}" destId="{A6C25481-52BA-4CA2-B01C-C482194C10EE}" srcOrd="0" destOrd="0" presId="urn:microsoft.com/office/officeart/2005/8/layout/orgChart1"/>
    <dgm:cxn modelId="{CF3BBADD-EE29-4948-8352-778F9A47F85C}" type="presOf" srcId="{5F8791AA-4365-4BB1-901F-C41D2B7AB8D9}" destId="{09F091F9-581B-4488-9255-591083BD2FE9}" srcOrd="1" destOrd="0" presId="urn:microsoft.com/office/officeart/2005/8/layout/orgChart1"/>
    <dgm:cxn modelId="{481918F5-6FE4-4575-B5D5-B561E9E450EE}" type="presOf" srcId="{60305D5E-16DA-4677-83EC-EFA13B93E4EA}" destId="{E0808B9D-5514-4C55-BE58-6B92ADF746AE}" srcOrd="0" destOrd="0" presId="urn:microsoft.com/office/officeart/2005/8/layout/orgChart1"/>
    <dgm:cxn modelId="{621B739B-8E55-44E2-80A0-3CE9732C6FDE}" type="presOf" srcId="{1FDD340F-C054-4FD1-8A55-4414DBC0A099}" destId="{BA4E77E2-1C54-4FEE-B921-5824A43FF4E1}" srcOrd="0" destOrd="0" presId="urn:microsoft.com/office/officeart/2005/8/layout/orgChart1"/>
    <dgm:cxn modelId="{749A7AEE-8B22-47DA-9011-2F132DD89750}" type="presOf" srcId="{8A7876D6-16CE-4BA1-BB12-16DA62309336}" destId="{904C57AD-D816-49DD-954B-14BF2F61E6F6}" srcOrd="0" destOrd="0" presId="urn:microsoft.com/office/officeart/2005/8/layout/orgChart1"/>
    <dgm:cxn modelId="{8AE1E502-958A-44BB-8776-3C4CB4DE0AD0}" type="presOf" srcId="{AF28A5DF-9206-471D-A5B8-EB38CAC63662}" destId="{4F749F3F-5244-44E6-AEA8-6364C234F463}" srcOrd="0" destOrd="0" presId="urn:microsoft.com/office/officeart/2005/8/layout/orgChart1"/>
    <dgm:cxn modelId="{23B23BBC-7797-42E4-8741-32A524B5ADC4}" type="presOf" srcId="{60305D5E-16DA-4677-83EC-EFA13B93E4EA}" destId="{FD564D54-49ED-41D6-8AC3-451E396F1F74}" srcOrd="1" destOrd="0" presId="urn:microsoft.com/office/officeart/2005/8/layout/orgChart1"/>
    <dgm:cxn modelId="{8671DCBC-9763-434A-AF86-8B1DECD637D8}" type="presOf" srcId="{33F814AE-A23F-4CC2-AEC0-1F4611688987}" destId="{903640B4-AA9F-4891-A459-5F972D5E6FE8}" srcOrd="0" destOrd="0" presId="urn:microsoft.com/office/officeart/2005/8/layout/orgChart1"/>
    <dgm:cxn modelId="{B9B3A765-8BC7-4FBF-B638-9B2D7585034D}" srcId="{60305D5E-16DA-4677-83EC-EFA13B93E4EA}" destId="{5F8791AA-4365-4BB1-901F-C41D2B7AB8D9}" srcOrd="2" destOrd="0" parTransId="{8A7876D6-16CE-4BA1-BB12-16DA62309336}" sibTransId="{C9F96307-3308-416A-B3E4-B8B3C1FAFAEA}"/>
    <dgm:cxn modelId="{6B57ADA1-8125-44E9-90C7-27B7715EBED6}" type="presOf" srcId="{725D2263-47D9-4997-84C7-BEF4C4EB3DD3}" destId="{4E8203E4-4D82-4794-B1E8-108E58373F88}" srcOrd="1" destOrd="0" presId="urn:microsoft.com/office/officeart/2005/8/layout/orgChart1"/>
    <dgm:cxn modelId="{20EC8AE6-73CB-4C82-9209-76F53B38F259}" type="presParOf" srcId="{903640B4-AA9F-4891-A459-5F972D5E6FE8}" destId="{7053B862-DE6D-44A3-A955-F30DA4A05544}" srcOrd="0" destOrd="0" presId="urn:microsoft.com/office/officeart/2005/8/layout/orgChart1"/>
    <dgm:cxn modelId="{91404F08-83C2-4003-92F5-37C1712FA56B}" type="presParOf" srcId="{7053B862-DE6D-44A3-A955-F30DA4A05544}" destId="{8EBF8161-321D-4F61-98D8-23049BC244ED}" srcOrd="0" destOrd="0" presId="urn:microsoft.com/office/officeart/2005/8/layout/orgChart1"/>
    <dgm:cxn modelId="{65FE793C-02EF-4102-9170-39716EC0EFB0}" type="presParOf" srcId="{8EBF8161-321D-4F61-98D8-23049BC244ED}" destId="{E0808B9D-5514-4C55-BE58-6B92ADF746AE}" srcOrd="0" destOrd="0" presId="urn:microsoft.com/office/officeart/2005/8/layout/orgChart1"/>
    <dgm:cxn modelId="{105DEBBB-12EA-41E0-89F1-CF4C159A224D}" type="presParOf" srcId="{8EBF8161-321D-4F61-98D8-23049BC244ED}" destId="{FD564D54-49ED-41D6-8AC3-451E396F1F74}" srcOrd="1" destOrd="0" presId="urn:microsoft.com/office/officeart/2005/8/layout/orgChart1"/>
    <dgm:cxn modelId="{66704544-F1C1-4368-A3BA-157E6AE803A6}" type="presParOf" srcId="{7053B862-DE6D-44A3-A955-F30DA4A05544}" destId="{A00CB31B-F093-47D8-BF41-552AA60EEE9B}" srcOrd="1" destOrd="0" presId="urn:microsoft.com/office/officeart/2005/8/layout/orgChart1"/>
    <dgm:cxn modelId="{A7C186B3-83EB-4962-B582-A85E6C905D1A}" type="presParOf" srcId="{A00CB31B-F093-47D8-BF41-552AA60EEE9B}" destId="{4F749F3F-5244-44E6-AEA8-6364C234F463}" srcOrd="0" destOrd="0" presId="urn:microsoft.com/office/officeart/2005/8/layout/orgChart1"/>
    <dgm:cxn modelId="{7125E6D4-97AF-4207-A9C6-94B1CA239EC2}" type="presParOf" srcId="{A00CB31B-F093-47D8-BF41-552AA60EEE9B}" destId="{0AE0E4A7-750F-4602-885B-8101D58E8887}" srcOrd="1" destOrd="0" presId="urn:microsoft.com/office/officeart/2005/8/layout/orgChart1"/>
    <dgm:cxn modelId="{8195A440-8416-4EC3-B276-8CC428C5FA39}" type="presParOf" srcId="{0AE0E4A7-750F-4602-885B-8101D58E8887}" destId="{978BCB1A-6430-480A-8B14-95629D3FCF91}" srcOrd="0" destOrd="0" presId="urn:microsoft.com/office/officeart/2005/8/layout/orgChart1"/>
    <dgm:cxn modelId="{9F9B1AFA-4966-476F-B2FD-00647D168AF9}" type="presParOf" srcId="{978BCB1A-6430-480A-8B14-95629D3FCF91}" destId="{0ACBE335-6F3F-4233-9B96-0AA6992387AA}" srcOrd="0" destOrd="0" presId="urn:microsoft.com/office/officeart/2005/8/layout/orgChart1"/>
    <dgm:cxn modelId="{7A9A77D9-C83A-47E2-A2E0-D2EDA8EBB820}" type="presParOf" srcId="{978BCB1A-6430-480A-8B14-95629D3FCF91}" destId="{4E8203E4-4D82-4794-B1E8-108E58373F88}" srcOrd="1" destOrd="0" presId="urn:microsoft.com/office/officeart/2005/8/layout/orgChart1"/>
    <dgm:cxn modelId="{A7B31B31-105E-45F0-87ED-D5AC6320508A}" type="presParOf" srcId="{0AE0E4A7-750F-4602-885B-8101D58E8887}" destId="{93322E81-CFE7-4BDB-8F8C-C8AD385632F5}" srcOrd="1" destOrd="0" presId="urn:microsoft.com/office/officeart/2005/8/layout/orgChart1"/>
    <dgm:cxn modelId="{73D5A383-6061-4E17-87FD-85BB11A7774D}" type="presParOf" srcId="{0AE0E4A7-750F-4602-885B-8101D58E8887}" destId="{D20F686B-9CB3-4EC3-8443-CE0788451F92}" srcOrd="2" destOrd="0" presId="urn:microsoft.com/office/officeart/2005/8/layout/orgChart1"/>
    <dgm:cxn modelId="{4A65AA7B-BFE0-4C32-BCD1-6E029A553387}" type="presParOf" srcId="{A00CB31B-F093-47D8-BF41-552AA60EEE9B}" destId="{BA4E77E2-1C54-4FEE-B921-5824A43FF4E1}" srcOrd="2" destOrd="0" presId="urn:microsoft.com/office/officeart/2005/8/layout/orgChart1"/>
    <dgm:cxn modelId="{366D3DD7-BC64-4821-873C-C6B2CAAC20A4}" type="presParOf" srcId="{A00CB31B-F093-47D8-BF41-552AA60EEE9B}" destId="{5D5FD0A5-58A6-4019-9CA1-565130314392}" srcOrd="3" destOrd="0" presId="urn:microsoft.com/office/officeart/2005/8/layout/orgChart1"/>
    <dgm:cxn modelId="{EB839B62-2DE8-4723-92B6-CF6849132364}" type="presParOf" srcId="{5D5FD0A5-58A6-4019-9CA1-565130314392}" destId="{E2B20485-7ED3-483E-8233-C854770E0FA7}" srcOrd="0" destOrd="0" presId="urn:microsoft.com/office/officeart/2005/8/layout/orgChart1"/>
    <dgm:cxn modelId="{83721EDC-E6A1-4664-86D5-EBD7F7F82F32}" type="presParOf" srcId="{E2B20485-7ED3-483E-8233-C854770E0FA7}" destId="{4FFF5202-59F2-4027-90C6-19F57F1F94EA}" srcOrd="0" destOrd="0" presId="urn:microsoft.com/office/officeart/2005/8/layout/orgChart1"/>
    <dgm:cxn modelId="{7175F481-190D-4111-80E2-102A5D5A20C6}" type="presParOf" srcId="{E2B20485-7ED3-483E-8233-C854770E0FA7}" destId="{625CEAD6-6BDD-4B18-A8B2-22C33E6C074E}" srcOrd="1" destOrd="0" presId="urn:microsoft.com/office/officeart/2005/8/layout/orgChart1"/>
    <dgm:cxn modelId="{5AE00EF0-D923-49DE-A987-5552DC457E2D}" type="presParOf" srcId="{5D5FD0A5-58A6-4019-9CA1-565130314392}" destId="{55BAD56E-9C0E-4F96-8DFD-BFEE1D30DA92}" srcOrd="1" destOrd="0" presId="urn:microsoft.com/office/officeart/2005/8/layout/orgChart1"/>
    <dgm:cxn modelId="{B6DC1B49-5493-4280-A08F-C60434490C24}" type="presParOf" srcId="{5D5FD0A5-58A6-4019-9CA1-565130314392}" destId="{B63ED338-1108-4030-B1CA-12D3375F4BA5}" srcOrd="2" destOrd="0" presId="urn:microsoft.com/office/officeart/2005/8/layout/orgChart1"/>
    <dgm:cxn modelId="{909F6C51-716D-4061-9234-3B9AE2F91F88}" type="presParOf" srcId="{A00CB31B-F093-47D8-BF41-552AA60EEE9B}" destId="{904C57AD-D816-49DD-954B-14BF2F61E6F6}" srcOrd="4" destOrd="0" presId="urn:microsoft.com/office/officeart/2005/8/layout/orgChart1"/>
    <dgm:cxn modelId="{389A3CE1-2432-4790-B10C-B71D133E54E1}" type="presParOf" srcId="{A00CB31B-F093-47D8-BF41-552AA60EEE9B}" destId="{6C371B1F-8731-4A2E-92FC-6EB8E9FB6D76}" srcOrd="5" destOrd="0" presId="urn:microsoft.com/office/officeart/2005/8/layout/orgChart1"/>
    <dgm:cxn modelId="{FADDFE8B-DAA7-4C88-8795-E7D0CB3FC9A9}" type="presParOf" srcId="{6C371B1F-8731-4A2E-92FC-6EB8E9FB6D76}" destId="{1B1A88D2-666B-4936-834F-5025639EC281}" srcOrd="0" destOrd="0" presId="urn:microsoft.com/office/officeart/2005/8/layout/orgChart1"/>
    <dgm:cxn modelId="{B78D2E55-734A-4C6A-9740-6494E43D02B4}" type="presParOf" srcId="{1B1A88D2-666B-4936-834F-5025639EC281}" destId="{A6C25481-52BA-4CA2-B01C-C482194C10EE}" srcOrd="0" destOrd="0" presId="urn:microsoft.com/office/officeart/2005/8/layout/orgChart1"/>
    <dgm:cxn modelId="{CA081818-1F2E-4097-8AAB-DA72548747E5}" type="presParOf" srcId="{1B1A88D2-666B-4936-834F-5025639EC281}" destId="{09F091F9-581B-4488-9255-591083BD2FE9}" srcOrd="1" destOrd="0" presId="urn:microsoft.com/office/officeart/2005/8/layout/orgChart1"/>
    <dgm:cxn modelId="{2A85C96F-68AC-42FA-BC76-013BD0006680}" type="presParOf" srcId="{6C371B1F-8731-4A2E-92FC-6EB8E9FB6D76}" destId="{BCA31DF5-A144-4F20-87F9-7D802AC46256}" srcOrd="1" destOrd="0" presId="urn:microsoft.com/office/officeart/2005/8/layout/orgChart1"/>
    <dgm:cxn modelId="{88AE7EA9-B451-4E79-8AB2-79060F5E620B}" type="presParOf" srcId="{6C371B1F-8731-4A2E-92FC-6EB8E9FB6D76}" destId="{71E33264-8BFB-40C0-8596-78F93095364F}" srcOrd="2" destOrd="0" presId="urn:microsoft.com/office/officeart/2005/8/layout/orgChart1"/>
    <dgm:cxn modelId="{47B0E743-B4E1-48CE-B731-F6E3F4BE583F}" type="presParOf" srcId="{7053B862-DE6D-44A3-A955-F30DA4A05544}" destId="{E1356ABD-0CFD-4D23-84C0-F1B6D1D7930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C57AD-D816-49DD-954B-14BF2F61E6F6}">
      <dsp:nvSpPr>
        <dsp:cNvPr id="0" name=""/>
        <dsp:cNvSpPr/>
      </dsp:nvSpPr>
      <dsp:spPr>
        <a:xfrm>
          <a:off x="2295893" y="1175237"/>
          <a:ext cx="91440" cy="21059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059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E77E2-1C54-4FEE-B921-5824A43FF4E1}">
      <dsp:nvSpPr>
        <dsp:cNvPr id="0" name=""/>
        <dsp:cNvSpPr/>
      </dsp:nvSpPr>
      <dsp:spPr>
        <a:xfrm>
          <a:off x="2295893" y="1175237"/>
          <a:ext cx="91440" cy="12135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13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49F3F-5244-44E6-AEA8-6364C234F463}">
      <dsp:nvSpPr>
        <dsp:cNvPr id="0" name=""/>
        <dsp:cNvSpPr/>
      </dsp:nvSpPr>
      <dsp:spPr>
        <a:xfrm>
          <a:off x="2295893" y="1175237"/>
          <a:ext cx="91440" cy="2854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4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08B9D-5514-4C55-BE58-6B92ADF746AE}">
      <dsp:nvSpPr>
        <dsp:cNvPr id="0" name=""/>
        <dsp:cNvSpPr/>
      </dsp:nvSpPr>
      <dsp:spPr>
        <a:xfrm>
          <a:off x="1658042" y="491666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2700">
            <a:schemeClr val="accent1">
              <a:alpha val="40000"/>
            </a:schemeClr>
          </a:glow>
          <a:outerShdw blurRad="50800" dist="50800" dir="630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ВНЕСЕНО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491666"/>
        <a:ext cx="1367142" cy="683571"/>
      </dsp:txXfrm>
    </dsp:sp>
    <dsp:sp modelId="{0ACBE335-6F3F-4233-9B96-0AA6992387AA}">
      <dsp:nvSpPr>
        <dsp:cNvPr id="0" name=""/>
        <dsp:cNvSpPr/>
      </dsp:nvSpPr>
      <dsp:spPr>
        <a:xfrm>
          <a:off x="1658042" y="1460697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540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 ПОПРАВОК В НПА</a:t>
          </a:r>
          <a:endParaRPr lang="ru-KZ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1460697"/>
        <a:ext cx="1367142" cy="683571"/>
      </dsp:txXfrm>
    </dsp:sp>
    <dsp:sp modelId="{4FFF5202-59F2-4027-90C6-19F57F1F94EA}">
      <dsp:nvSpPr>
        <dsp:cNvPr id="0" name=""/>
        <dsp:cNvSpPr/>
      </dsp:nvSpPr>
      <dsp:spPr>
        <a:xfrm>
          <a:off x="1658042" y="2388747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1092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11 РЕКОМЕНДАЦИЙ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2388747"/>
        <a:ext cx="1367142" cy="683571"/>
      </dsp:txXfrm>
    </dsp:sp>
    <dsp:sp modelId="{A6C25481-52BA-4CA2-B01C-C482194C10EE}">
      <dsp:nvSpPr>
        <dsp:cNvPr id="0" name=""/>
        <dsp:cNvSpPr/>
      </dsp:nvSpPr>
      <dsp:spPr>
        <a:xfrm>
          <a:off x="1658042" y="3281231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330200" dist="50800" dir="1056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25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ПРЕДЛОЖЕНИЙ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3281231"/>
        <a:ext cx="1367142" cy="683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7FF15-C610-4455-AACA-A8B83792AD84}" type="datetimeFigureOut">
              <a:rPr lang="kk-KZ" smtClean="0"/>
              <a:t>11.08.2026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4647E-28D5-46AF-9EC6-CEAF703248E5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842769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67EC-9A8C-4694-973A-43B32CC069BF}" type="datetimeFigureOut">
              <a:rPr lang="x-none" smtClean="0"/>
              <a:t>11.08.2026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5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5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CDFEB-CB4A-4007-88FF-4D14691763D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5295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CDFEB-CB4A-4007-88FF-4D14691763D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464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9626" indent="0" algn="ctr">
              <a:buNone/>
              <a:defRPr sz="1700"/>
            </a:lvl2pPr>
            <a:lvl3pPr marL="779252" indent="0" algn="ctr">
              <a:buNone/>
              <a:defRPr sz="1500"/>
            </a:lvl3pPr>
            <a:lvl4pPr marL="1168878" indent="0" algn="ctr">
              <a:buNone/>
              <a:defRPr sz="1400"/>
            </a:lvl4pPr>
            <a:lvl5pPr marL="1558503" indent="0" algn="ctr">
              <a:buNone/>
              <a:defRPr sz="1400"/>
            </a:lvl5pPr>
            <a:lvl6pPr marL="1948129" indent="0" algn="ctr">
              <a:buNone/>
              <a:defRPr sz="1400"/>
            </a:lvl6pPr>
            <a:lvl7pPr marL="2337755" indent="0" algn="ctr">
              <a:buNone/>
              <a:defRPr sz="1400"/>
            </a:lvl7pPr>
            <a:lvl8pPr marL="2727381" indent="0" algn="ctr">
              <a:buNone/>
              <a:defRPr sz="1400"/>
            </a:lvl8pPr>
            <a:lvl9pPr marL="3117007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9583-7321-4008-AD61-79CB80C71CA7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158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D5B0E-4531-4648-B2EF-81A824EE53E4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937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2" y="1282305"/>
            <a:ext cx="7886700" cy="2139553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2" y="3442101"/>
            <a:ext cx="7886700" cy="11251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96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6C61-F7E4-4412-A1A2-09A47F6DCA67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392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977D9-9A89-4A52-84A8-705FAE95BAF1}" type="datetime1">
              <a:rPr lang="ru-KZ" smtClean="0"/>
              <a:t>11.08.2026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494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273846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3"/>
            <a:ext cx="3887391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7F1C-DC2B-4C17-8D98-8D414D0D4717}" type="datetime1">
              <a:rPr lang="ru-KZ" smtClean="0"/>
              <a:t>11.08.2026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5120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1C0E-0D98-4347-AE80-24A3ABB238D2}" type="datetime1">
              <a:rPr lang="ru-KZ" smtClean="0"/>
              <a:t>11.08.2026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279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C938-FCB4-43A7-B655-C50DC84002A3}" type="datetime1">
              <a:rPr lang="ru-KZ" smtClean="0"/>
              <a:t>11.08.2026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894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740572"/>
            <a:ext cx="4629150" cy="365521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5025-2E4D-491A-867A-EB8FB76DDCC5}" type="datetime1">
              <a:rPr lang="ru-KZ" smtClean="0"/>
              <a:t>11.08.2026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33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740572"/>
            <a:ext cx="4629150" cy="3655219"/>
          </a:xfrm>
        </p:spPr>
        <p:txBody>
          <a:bodyPr anchor="t"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4999-A246-4201-91F5-5FC760DAFFCA}" type="datetime1">
              <a:rPr lang="ru-KZ" smtClean="0"/>
              <a:t>11.08.2026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09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0736-83AC-4725-AEF7-18FBA377A31A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698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1856-4A84-445B-B672-6B0346E0E384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4670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3" y="273846"/>
            <a:ext cx="7886700" cy="994172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3" y="1369219"/>
            <a:ext cx="7886700" cy="3263504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2889F-361E-43CE-89F9-0372808C817E}" type="datetime1">
              <a:rPr lang="ru-KZ" smtClean="0"/>
              <a:t>11.08.2026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3" y="4767266"/>
            <a:ext cx="30861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140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779252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813" indent="-194813" algn="l" defTabSz="779252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4439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chart" Target="../charts/chart9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19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chart" Target="../charts/chart21.xml"/><Relationship Id="rId5" Type="http://schemas.openxmlformats.org/officeDocument/2006/relationships/diagramData" Target="../diagrams/data1.xml"/><Relationship Id="rId10" Type="http://schemas.openxmlformats.org/officeDocument/2006/relationships/chart" Target="../charts/chart20.xml"/><Relationship Id="rId4" Type="http://schemas.openxmlformats.org/officeDocument/2006/relationships/image" Target="../media/image5.svg"/><Relationship Id="rId9" Type="http://schemas.microsoft.com/office/2007/relationships/diagramDrawing" Target="../diagrams/drawing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5.sv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5.svg"/><Relationship Id="rId4" Type="http://schemas.openxmlformats.org/officeDocument/2006/relationships/image" Target="../media/image30.jp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96E613A1-3834-B3B0-44C1-9F80AAC7D36C}"/>
              </a:ext>
            </a:extLst>
          </p:cNvPr>
          <p:cNvGrpSpPr/>
          <p:nvPr/>
        </p:nvGrpSpPr>
        <p:grpSpPr>
          <a:xfrm>
            <a:off x="-21386" y="0"/>
            <a:ext cx="9165388" cy="5143500"/>
            <a:chOff x="-23170" y="0"/>
            <a:chExt cx="9929170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AE36212C-C57E-457D-9796-645CB5FF0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14000"/>
            </a:blip>
            <a:srcRect b="16253"/>
            <a:stretch/>
          </p:blipFill>
          <p:spPr>
            <a:xfrm>
              <a:off x="-23170" y="0"/>
              <a:ext cx="5246485" cy="685800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19541F38-FBEC-2FDF-56C5-E661BA5E0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14000"/>
            </a:blip>
            <a:srcRect r="10746" b="16253"/>
            <a:stretch/>
          </p:blipFill>
          <p:spPr>
            <a:xfrm>
              <a:off x="5223315" y="0"/>
              <a:ext cx="4682685" cy="6858000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7BD4E19-743D-41DD-DD2D-D7AD5006FE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82"/>
          <a:stretch/>
        </p:blipFill>
        <p:spPr>
          <a:xfrm>
            <a:off x="3834534" y="949618"/>
            <a:ext cx="1474931" cy="10862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EF7B2A2-9621-32A8-E013-6670C7823E7B}"/>
              </a:ext>
            </a:extLst>
          </p:cNvPr>
          <p:cNvSpPr txBox="1"/>
          <p:nvPr/>
        </p:nvSpPr>
        <p:spPr>
          <a:xfrm>
            <a:off x="1810074" y="2307583"/>
            <a:ext cx="5523856" cy="817351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ИТОГАХ РАБОТЫ</a:t>
            </a:r>
          </a:p>
          <a:p>
            <a:pPr algn="ctr"/>
            <a:r>
              <a:rPr lang="ru-RU" sz="24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2025 ГОД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8A7251E-8327-B316-5295-628C1173CA7E}"/>
              </a:ext>
            </a:extLst>
          </p:cNvPr>
          <p:cNvSpPr txBox="1"/>
          <p:nvPr/>
        </p:nvSpPr>
        <p:spPr>
          <a:xfrm>
            <a:off x="1810074" y="4606380"/>
            <a:ext cx="5523856" cy="324908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декабря 2025 года</a:t>
            </a:r>
          </a:p>
        </p:txBody>
      </p:sp>
    </p:spTree>
    <p:extLst>
      <p:ext uri="{BB962C8B-B14F-4D97-AF65-F5344CB8AC3E}">
        <p14:creationId xmlns:p14="http://schemas.microsoft.com/office/powerpoint/2010/main" val="129232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2</a:t>
            </a:fld>
            <a:endParaRPr lang="x-none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E993B919-148C-016E-8AEB-920345964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85210"/>
              </p:ext>
            </p:extLst>
          </p:nvPr>
        </p:nvGraphicFramePr>
        <p:xfrm>
          <a:off x="330951" y="983718"/>
          <a:ext cx="4362970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FD263E13-4855-CC7D-4903-522AC4CB3F43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ЖАЛОБ</a:t>
            </a:r>
          </a:p>
        </p:txBody>
      </p:sp>
      <p:sp>
        <p:nvSpPr>
          <p:cNvPr id="6" name="Стрелка вправо 11">
            <a:extLst>
              <a:ext uri="{FF2B5EF4-FFF2-40B4-BE49-F238E27FC236}">
                <a16:creationId xmlns="" xmlns:a16="http://schemas.microsoft.com/office/drawing/2014/main" id="{1EDACC98-41C9-C64C-2286-D2D1318C0FE4}"/>
              </a:ext>
            </a:extLst>
          </p:cNvPr>
          <p:cNvSpPr/>
          <p:nvPr/>
        </p:nvSpPr>
        <p:spPr>
          <a:xfrm rot="20206713">
            <a:off x="2023833" y="2841373"/>
            <a:ext cx="1041529" cy="25822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26">
            <a:extLst>
              <a:ext uri="{FF2B5EF4-FFF2-40B4-BE49-F238E27FC236}">
                <a16:creationId xmlns="" xmlns:a16="http://schemas.microsoft.com/office/drawing/2014/main" id="{3E1C32A2-91F6-9B3B-409C-F80EBFD26CEA}"/>
              </a:ext>
            </a:extLst>
          </p:cNvPr>
          <p:cNvSpPr txBox="1"/>
          <p:nvPr/>
        </p:nvSpPr>
        <p:spPr>
          <a:xfrm rot="20193252">
            <a:off x="1650878" y="2560396"/>
            <a:ext cx="1581275" cy="353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k-KZ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+ 45</a:t>
            </a: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%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73295D58-E127-E9C7-3803-ECA8396512D3}"/>
              </a:ext>
            </a:extLst>
          </p:cNvPr>
          <p:cNvCxnSpPr/>
          <p:nvPr/>
        </p:nvCxnSpPr>
        <p:spPr>
          <a:xfrm>
            <a:off x="4879080" y="1082692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6D4378EE-A1E5-6418-78FD-942248A39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4775581"/>
              </p:ext>
            </p:extLst>
          </p:nvPr>
        </p:nvGraphicFramePr>
        <p:xfrm>
          <a:off x="4434840" y="1343600"/>
          <a:ext cx="4817229" cy="3324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D2189CE6-C1F9-1BE5-D0E4-018DD05E6A8D}"/>
              </a:ext>
            </a:extLst>
          </p:cNvPr>
          <p:cNvSpPr txBox="1"/>
          <p:nvPr/>
        </p:nvSpPr>
        <p:spPr>
          <a:xfrm>
            <a:off x="2096713" y="4491037"/>
            <a:ext cx="101737" cy="1198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8250786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3</a:t>
            </a:fld>
            <a:endParaRPr lang="x-none"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E993B919-148C-016E-8AEB-920345964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8624193"/>
              </p:ext>
            </p:extLst>
          </p:nvPr>
        </p:nvGraphicFramePr>
        <p:xfrm>
          <a:off x="3670319" y="788402"/>
          <a:ext cx="5317670" cy="397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D7FF0361-3096-E693-A7B6-EC24C975A007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ЖАЛОБ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15B61E7E-32BB-1A0C-7394-D741EA5D0EF2}"/>
              </a:ext>
            </a:extLst>
          </p:cNvPr>
          <p:cNvCxnSpPr/>
          <p:nvPr/>
        </p:nvCxnSpPr>
        <p:spPr>
          <a:xfrm>
            <a:off x="3670319" y="998627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1513661D-40A7-E8A7-0AE4-E9575442F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360865"/>
              </p:ext>
            </p:extLst>
          </p:nvPr>
        </p:nvGraphicFramePr>
        <p:xfrm>
          <a:off x="-75986" y="1051011"/>
          <a:ext cx="3670314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Стрелка вправо 11">
            <a:extLst>
              <a:ext uri="{FF2B5EF4-FFF2-40B4-BE49-F238E27FC236}">
                <a16:creationId xmlns="" xmlns:a16="http://schemas.microsoft.com/office/drawing/2014/main" id="{4D56DCE1-2E26-DD76-C8C0-724A769B38F0}"/>
              </a:ext>
            </a:extLst>
          </p:cNvPr>
          <p:cNvSpPr/>
          <p:nvPr/>
        </p:nvSpPr>
        <p:spPr>
          <a:xfrm rot="19470514">
            <a:off x="1326608" y="2860898"/>
            <a:ext cx="1017095" cy="3062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26">
            <a:extLst>
              <a:ext uri="{FF2B5EF4-FFF2-40B4-BE49-F238E27FC236}">
                <a16:creationId xmlns="" xmlns:a16="http://schemas.microsoft.com/office/drawing/2014/main" id="{52A537D0-A604-B0F6-A90A-92140ABE2E44}"/>
              </a:ext>
            </a:extLst>
          </p:cNvPr>
          <p:cNvSpPr txBox="1"/>
          <p:nvPr/>
        </p:nvSpPr>
        <p:spPr>
          <a:xfrm rot="19479992">
            <a:off x="792437" y="2601960"/>
            <a:ext cx="1581275" cy="353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k-KZ" sz="2300" b="1" dirty="0">
                <a:solidFill>
                  <a:srgbClr val="FF000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+ 51</a:t>
            </a:r>
            <a:r>
              <a:rPr lang="en-US" sz="2300" b="1" dirty="0">
                <a:solidFill>
                  <a:srgbClr val="FF000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1095686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CB40CD9-AEC6-4E2F-9C76-55E3D1D73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7CD6186-4574-C2D3-67E9-5AF9E51C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4</a:t>
            </a:fld>
            <a:endParaRPr lang="x-none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DDF1763C-8F5E-6F17-092A-10CD8EC6E1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4766091"/>
              </p:ext>
            </p:extLst>
          </p:nvPr>
        </p:nvGraphicFramePr>
        <p:xfrm>
          <a:off x="5058209" y="925324"/>
          <a:ext cx="3981648" cy="397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="" xmlns:a16="http://schemas.microsoft.com/office/drawing/2014/main" id="{996FA055-D825-CB5A-E508-ABC380505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828313"/>
              </p:ext>
            </p:extLst>
          </p:nvPr>
        </p:nvGraphicFramePr>
        <p:xfrm>
          <a:off x="3971700" y="2315808"/>
          <a:ext cx="2354162" cy="2562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F66ED3CE-DB0D-8F9E-DEE0-813F4A8A71E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14086C4-EE8B-770F-514C-E521D59F8D31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7FF67EB-9AEC-0706-E7BB-434E023E0B5E}"/>
              </a:ext>
            </a:extLst>
          </p:cNvPr>
          <p:cNvSpPr/>
          <p:nvPr/>
        </p:nvSpPr>
        <p:spPr>
          <a:xfrm>
            <a:off x="6708122" y="1926698"/>
            <a:ext cx="681821" cy="25667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1 238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/>
              <a:t> </a:t>
            </a:r>
          </a:p>
        </p:txBody>
      </p:sp>
      <p:sp>
        <p:nvSpPr>
          <p:cNvPr id="4" name="TextBox 26">
            <a:extLst>
              <a:ext uri="{FF2B5EF4-FFF2-40B4-BE49-F238E27FC236}">
                <a16:creationId xmlns="" xmlns:a16="http://schemas.microsoft.com/office/drawing/2014/main" id="{F75B6755-5922-378A-3300-248519646B1A}"/>
              </a:ext>
            </a:extLst>
          </p:cNvPr>
          <p:cNvSpPr txBox="1"/>
          <p:nvPr/>
        </p:nvSpPr>
        <p:spPr>
          <a:xfrm>
            <a:off x="4810097" y="4629548"/>
            <a:ext cx="159375" cy="1463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6" name="TextBox 26">
            <a:extLst>
              <a:ext uri="{FF2B5EF4-FFF2-40B4-BE49-F238E27FC236}">
                <a16:creationId xmlns="" xmlns:a16="http://schemas.microsoft.com/office/drawing/2014/main" id="{BE63FCC4-5C6C-FCC8-0E43-0F787A5B7F7B}"/>
              </a:ext>
            </a:extLst>
          </p:cNvPr>
          <p:cNvSpPr txBox="1"/>
          <p:nvPr/>
        </p:nvSpPr>
        <p:spPr>
          <a:xfrm>
            <a:off x="6708122" y="4664256"/>
            <a:ext cx="159375" cy="1463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0899E17-1399-9D64-6D39-4534AD8792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024" y="1186693"/>
            <a:ext cx="3544957" cy="354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329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E62B516-0400-23BF-7811-50B8EAAC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5</a:t>
            </a:fld>
            <a:endParaRPr lang="x-none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2B336AA8-E235-A41B-72F2-3237100CB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286963"/>
              </p:ext>
            </p:extLst>
          </p:nvPr>
        </p:nvGraphicFramePr>
        <p:xfrm>
          <a:off x="950068" y="1066800"/>
          <a:ext cx="7243863" cy="38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CA83592-36EF-0523-E570-40DCF0DDCCB2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3DAEB7-25AA-316E-D403-E2A17E30F5D7}"/>
              </a:ext>
            </a:extLst>
          </p:cNvPr>
          <p:cNvSpPr txBox="1"/>
          <p:nvPr/>
        </p:nvSpPr>
        <p:spPr>
          <a:xfrm>
            <a:off x="1260239" y="265032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ПО ЖАЛОБАМ</a:t>
            </a:r>
          </a:p>
        </p:txBody>
      </p:sp>
    </p:spTree>
    <p:extLst>
      <p:ext uri="{BB962C8B-B14F-4D97-AF65-F5344CB8AC3E}">
        <p14:creationId xmlns:p14="http://schemas.microsoft.com/office/powerpoint/2010/main" val="87511015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9D7A828-7D87-6B99-5B62-F03526D0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6</a:t>
            </a:fld>
            <a:endParaRPr lang="x-none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3D39B1A7-C58C-CF1D-5D4B-826A9BF7CC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897382"/>
              </p:ext>
            </p:extLst>
          </p:nvPr>
        </p:nvGraphicFramePr>
        <p:xfrm>
          <a:off x="410400" y="777600"/>
          <a:ext cx="8104949" cy="3989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reeform 2">
            <a:extLst>
              <a:ext uri="{FF2B5EF4-FFF2-40B4-BE49-F238E27FC236}">
                <a16:creationId xmlns="" xmlns:a16="http://schemas.microsoft.com/office/drawing/2014/main" id="{64382897-ED5A-2D46-2026-127C3DA0A72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ED96E8-DB22-D43C-01F0-149E20618E48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345909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127D7706-968E-840A-D104-F6D80E54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7</a:t>
            </a:fld>
            <a:endParaRPr lang="x-none"/>
          </a:p>
        </p:txBody>
      </p:sp>
      <p:sp>
        <p:nvSpPr>
          <p:cNvPr id="8" name="Freeform 2">
            <a:extLst>
              <a:ext uri="{FF2B5EF4-FFF2-40B4-BE49-F238E27FC236}">
                <a16:creationId xmlns="" xmlns:a16="http://schemas.microsoft.com/office/drawing/2014/main" id="{FDB1FCFB-0281-9536-3795-ADDF0A29B2A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C764613-980E-07F8-D884-A5F1052C3871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УЧРЕЖДЕНИЙ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5703333B-E867-5C5B-27C4-37E8A51D36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139353"/>
              </p:ext>
            </p:extLst>
          </p:nvPr>
        </p:nvGraphicFramePr>
        <p:xfrm>
          <a:off x="3798570" y="1019835"/>
          <a:ext cx="5699760" cy="385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Рисунок 3" descr="Изображение выглядит как одежда, человек, в помещении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A00D9B24-9C67-9576-D58F-F45D0CFDC9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50" y="1281971"/>
            <a:ext cx="3289724" cy="32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6921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F6150FF5-42C0-CDED-11C0-1A8C3D154C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467632"/>
              </p:ext>
            </p:extLst>
          </p:nvPr>
        </p:nvGraphicFramePr>
        <p:xfrm>
          <a:off x="5214941" y="1094920"/>
          <a:ext cx="3607088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D01E9757-DAFD-DC33-A5F8-FE5C7DB99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9057120"/>
              </p:ext>
            </p:extLst>
          </p:nvPr>
        </p:nvGraphicFramePr>
        <p:xfrm>
          <a:off x="860192" y="1062156"/>
          <a:ext cx="3607088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8</a:t>
            </a:fld>
            <a:endParaRPr lang="x-none" dirty="0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E66E5E1-4A7C-E968-8EFF-614598603ADF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</a:t>
            </a:r>
          </a:p>
        </p:txBody>
      </p:sp>
      <p:sp>
        <p:nvSpPr>
          <p:cNvPr id="9" name="Стрелка вправо 11">
            <a:extLst>
              <a:ext uri="{FF2B5EF4-FFF2-40B4-BE49-F238E27FC236}">
                <a16:creationId xmlns="" xmlns:a16="http://schemas.microsoft.com/office/drawing/2014/main" id="{A452F050-21FE-1B83-ADF9-6345CA9A21DC}"/>
              </a:ext>
            </a:extLst>
          </p:cNvPr>
          <p:cNvSpPr/>
          <p:nvPr/>
        </p:nvSpPr>
        <p:spPr>
          <a:xfrm rot="19877513">
            <a:off x="2234070" y="2451842"/>
            <a:ext cx="893709" cy="30626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право 11">
            <a:extLst>
              <a:ext uri="{FF2B5EF4-FFF2-40B4-BE49-F238E27FC236}">
                <a16:creationId xmlns="" xmlns:a16="http://schemas.microsoft.com/office/drawing/2014/main" id="{C9845052-5794-B78E-02B0-DEE9A05F4789}"/>
              </a:ext>
            </a:extLst>
          </p:cNvPr>
          <p:cNvSpPr/>
          <p:nvPr/>
        </p:nvSpPr>
        <p:spPr>
          <a:xfrm rot="20206713">
            <a:off x="6624797" y="2497891"/>
            <a:ext cx="893709" cy="30626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 rot="19885702">
            <a:off x="1721295" y="2079040"/>
            <a:ext cx="1581350" cy="353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k-KZ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+ 1,6</a:t>
            </a: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%</a:t>
            </a:r>
          </a:p>
        </p:txBody>
      </p:sp>
      <p:sp>
        <p:nvSpPr>
          <p:cNvPr id="12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 rot="20219015">
            <a:off x="6081260" y="2185745"/>
            <a:ext cx="1581350" cy="353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</a:t>
            </a:r>
            <a:r>
              <a:rPr lang="ru-RU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2 </a:t>
            </a:r>
            <a:endParaRPr lang="en-US" sz="23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8CF288C7-7EEF-4EC4-F04A-95416007365D}"/>
              </a:ext>
            </a:extLst>
          </p:cNvPr>
          <p:cNvCxnSpPr/>
          <p:nvPr/>
        </p:nvCxnSpPr>
        <p:spPr>
          <a:xfrm>
            <a:off x="4972536" y="1069704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6">
            <a:extLst>
              <a:ext uri="{FF2B5EF4-FFF2-40B4-BE49-F238E27FC236}">
                <a16:creationId xmlns="" xmlns:a16="http://schemas.microsoft.com/office/drawing/2014/main" id="{A475052A-581C-F95A-15BC-D2B1B8A85E47}"/>
              </a:ext>
            </a:extLst>
          </p:cNvPr>
          <p:cNvSpPr txBox="1"/>
          <p:nvPr/>
        </p:nvSpPr>
        <p:spPr>
          <a:xfrm>
            <a:off x="2223345" y="4606756"/>
            <a:ext cx="96776" cy="97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4" name="TextBox 26">
            <a:extLst>
              <a:ext uri="{FF2B5EF4-FFF2-40B4-BE49-F238E27FC236}">
                <a16:creationId xmlns="" xmlns:a16="http://schemas.microsoft.com/office/drawing/2014/main" id="{3B3CDB7C-DD68-C3BE-5F1E-82DC6C012392}"/>
              </a:ext>
            </a:extLst>
          </p:cNvPr>
          <p:cNvSpPr txBox="1"/>
          <p:nvPr/>
        </p:nvSpPr>
        <p:spPr>
          <a:xfrm>
            <a:off x="6457950" y="4634092"/>
            <a:ext cx="137602" cy="1331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31687541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1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E62B516-0400-23BF-7811-50B8EAAC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9</a:t>
            </a:fld>
            <a:endParaRPr lang="x-none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CA83592-36EF-0523-E570-40DCF0DDCCB2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3DAEB7-25AA-316E-D403-E2A17E30F5D7}"/>
              </a:ext>
            </a:extLst>
          </p:cNvPr>
          <p:cNvSpPr txBox="1"/>
          <p:nvPr/>
        </p:nvSpPr>
        <p:spPr>
          <a:xfrm>
            <a:off x="1260239" y="265032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ПО ПОСЕЩЕНИЯМ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986AB267-CCA7-D083-09BE-EBEE08FA7D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7305672"/>
              </p:ext>
            </p:extLst>
          </p:nvPr>
        </p:nvGraphicFramePr>
        <p:xfrm>
          <a:off x="950068" y="1066800"/>
          <a:ext cx="7243863" cy="38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3729508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69E2FB83-F984-2C12-DBBC-29A2D5C80E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290122"/>
              </p:ext>
            </p:extLst>
          </p:nvPr>
        </p:nvGraphicFramePr>
        <p:xfrm>
          <a:off x="0" y="1135233"/>
          <a:ext cx="4362970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9D7A828-7D87-6B99-5B62-F03526D0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10</a:t>
            </a:fld>
            <a:endParaRPr lang="x-none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D049755-2EEF-AF68-A2CE-EA90FFDCB4C6}"/>
              </a:ext>
            </a:extLst>
          </p:cNvPr>
          <p:cNvSpPr txBox="1"/>
          <p:nvPr/>
        </p:nvSpPr>
        <p:spPr>
          <a:xfrm>
            <a:off x="2732555" y="4445246"/>
            <a:ext cx="6496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- более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 млн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A3E70970-DA74-7969-F724-50F0ED6F00BB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F334CCC-6143-1E6C-035C-B3E452C7F24A}"/>
              </a:ext>
            </a:extLst>
          </p:cNvPr>
          <p:cNvSpPr txBox="1"/>
          <p:nvPr/>
        </p:nvSpPr>
        <p:spPr>
          <a:xfrm>
            <a:off x="1260239" y="220988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ПРОСВЕТИТЕЛЬСКИЕ МЕРОПРИЯТИЯ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3A96BBEF-2E74-09BD-5CEA-5ECB13F6AB48}"/>
              </a:ext>
            </a:extLst>
          </p:cNvPr>
          <p:cNvCxnSpPr/>
          <p:nvPr/>
        </p:nvCxnSpPr>
        <p:spPr>
          <a:xfrm>
            <a:off x="4082709" y="1006814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C79B6144-0630-49BC-47D4-2460BEF55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747470"/>
              </p:ext>
            </p:extLst>
          </p:nvPr>
        </p:nvGraphicFramePr>
        <p:xfrm>
          <a:off x="4411784" y="937917"/>
          <a:ext cx="4221676" cy="350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AE5A7814-B0AD-FCDD-A622-EEF381226A22}"/>
              </a:ext>
            </a:extLst>
          </p:cNvPr>
          <p:cNvSpPr txBox="1"/>
          <p:nvPr/>
        </p:nvSpPr>
        <p:spPr>
          <a:xfrm rot="20219015">
            <a:off x="1319111" y="2183537"/>
            <a:ext cx="158135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х 2</a:t>
            </a: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0" name="Стрелка вправо 11">
            <a:extLst>
              <a:ext uri="{FF2B5EF4-FFF2-40B4-BE49-F238E27FC236}">
                <a16:creationId xmlns="" xmlns:a16="http://schemas.microsoft.com/office/drawing/2014/main" id="{6C2F7FF5-545F-6190-3317-591EF703A333}"/>
              </a:ext>
            </a:extLst>
          </p:cNvPr>
          <p:cNvSpPr/>
          <p:nvPr/>
        </p:nvSpPr>
        <p:spPr>
          <a:xfrm rot="20206713">
            <a:off x="1796205" y="2538447"/>
            <a:ext cx="893709" cy="30626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26">
            <a:extLst>
              <a:ext uri="{FF2B5EF4-FFF2-40B4-BE49-F238E27FC236}">
                <a16:creationId xmlns="" xmlns:a16="http://schemas.microsoft.com/office/drawing/2014/main" id="{348B6EF7-175D-09ED-049F-D399E1C7DCE3}"/>
              </a:ext>
            </a:extLst>
          </p:cNvPr>
          <p:cNvSpPr txBox="1"/>
          <p:nvPr/>
        </p:nvSpPr>
        <p:spPr>
          <a:xfrm>
            <a:off x="1668697" y="4670171"/>
            <a:ext cx="96776" cy="97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63550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5BBE8E6-E32B-5974-6718-DAAAD0949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A50B4531-7107-193F-CCC2-E536ACE8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11</a:t>
            </a:fld>
            <a:endParaRPr lang="x-none" dirty="0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3A8ACB36-EC27-1DB5-D1FB-D5D569CFD1C6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CB5C99E-D8EA-EE01-BBEB-DA5E6D18EE79}"/>
              </a:ext>
            </a:extLst>
          </p:cNvPr>
          <p:cNvSpPr txBox="1"/>
          <p:nvPr/>
        </p:nvSpPr>
        <p:spPr>
          <a:xfrm>
            <a:off x="1260239" y="220988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РАБОТА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3D2F8A26-E010-CA9B-9383-22B8187F96CD}"/>
              </a:ext>
            </a:extLst>
          </p:cNvPr>
          <p:cNvCxnSpPr/>
          <p:nvPr/>
        </p:nvCxnSpPr>
        <p:spPr>
          <a:xfrm>
            <a:off x="3984460" y="1053569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3AAC49FB-4786-A92E-7E45-4BB646A449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856734"/>
              </p:ext>
            </p:extLst>
          </p:nvPr>
        </p:nvGraphicFramePr>
        <p:xfrm>
          <a:off x="4236688" y="1053569"/>
          <a:ext cx="4221676" cy="3667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1B05860A-4D29-6B43-ACE3-6C828F09CC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952349"/>
              </p:ext>
            </p:extLst>
          </p:nvPr>
        </p:nvGraphicFramePr>
        <p:xfrm>
          <a:off x="0" y="995589"/>
          <a:ext cx="4362970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Box 26">
            <a:extLst>
              <a:ext uri="{FF2B5EF4-FFF2-40B4-BE49-F238E27FC236}">
                <a16:creationId xmlns="" xmlns:a16="http://schemas.microsoft.com/office/drawing/2014/main" id="{4597A4A6-BF68-D1A6-F339-BE727FA0DBB6}"/>
              </a:ext>
            </a:extLst>
          </p:cNvPr>
          <p:cNvSpPr txBox="1"/>
          <p:nvPr/>
        </p:nvSpPr>
        <p:spPr>
          <a:xfrm>
            <a:off x="1104493" y="4542074"/>
            <a:ext cx="96776" cy="97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289531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6D95ED6-B7B2-DDAC-B1D4-EE29BC40D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E27008B0-E0D0-21AE-EBA6-760EDF7A3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6"/>
            <a:ext cx="2057400" cy="273844"/>
          </a:xfrm>
        </p:spPr>
        <p:txBody>
          <a:bodyPr/>
          <a:lstStyle/>
          <a:p>
            <a:fld id="{03BFA37A-AD8C-D14A-88D3-BA83CC098260}" type="slidenum">
              <a:rPr lang="x-none" smtClean="0"/>
              <a:t>12</a:t>
            </a:fld>
            <a:endParaRPr lang="x-none" dirty="0"/>
          </a:p>
        </p:txBody>
      </p:sp>
      <p:sp>
        <p:nvSpPr>
          <p:cNvPr id="5" name="Freeform 2">
            <a:extLst>
              <a:ext uri="{FF2B5EF4-FFF2-40B4-BE49-F238E27FC236}">
                <a16:creationId xmlns="" xmlns:a16="http://schemas.microsoft.com/office/drawing/2014/main" id="{59F0D06E-8AA3-BC0B-5FFB-614647E66F71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F136537-3B72-C7C0-CE7A-D1518FEE14C7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</p:txBody>
      </p:sp>
      <p:sp>
        <p:nvSpPr>
          <p:cNvPr id="2" name="Скругленный прямоугольник 12">
            <a:extLst>
              <a:ext uri="{FF2B5EF4-FFF2-40B4-BE49-F238E27FC236}">
                <a16:creationId xmlns="" xmlns:a16="http://schemas.microsoft.com/office/drawing/2014/main" id="{DF5AB701-986F-3BFE-B7A3-2E5BD98C6F92}"/>
              </a:ext>
            </a:extLst>
          </p:cNvPr>
          <p:cNvSpPr/>
          <p:nvPr/>
        </p:nvSpPr>
        <p:spPr>
          <a:xfrm>
            <a:off x="973500" y="3480251"/>
            <a:ext cx="4148058" cy="695336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КОЛЛАБОРАЦИЯ </a:t>
            </a:r>
            <a:endParaRPr lang="en-US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12">
            <a:extLst>
              <a:ext uri="{FF2B5EF4-FFF2-40B4-BE49-F238E27FC236}">
                <a16:creationId xmlns="" xmlns:a16="http://schemas.microsoft.com/office/drawing/2014/main" id="{C758D4E8-DC69-6ABB-A7E4-FD3B07A7EA6F}"/>
              </a:ext>
            </a:extLst>
          </p:cNvPr>
          <p:cNvSpPr/>
          <p:nvPr/>
        </p:nvSpPr>
        <p:spPr>
          <a:xfrm>
            <a:off x="4216206" y="1654927"/>
            <a:ext cx="4148058" cy="695336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ВИДЕОКОНТЕНТ</a:t>
            </a:r>
            <a:endParaRPr lang="en-US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="" xmlns:a16="http://schemas.microsoft.com/office/drawing/2014/main" id="{90E11431-398A-AD02-FBE4-302A87F4DE39}"/>
              </a:ext>
            </a:extLst>
          </p:cNvPr>
          <p:cNvSpPr/>
          <p:nvPr/>
        </p:nvSpPr>
        <p:spPr>
          <a:xfrm rot="10800000">
            <a:off x="973500" y="1173480"/>
            <a:ext cx="2943180" cy="1828800"/>
          </a:xfrm>
          <a:prstGeom prst="homePlate">
            <a:avLst/>
          </a:prstGeom>
          <a:blipFill dpi="0" rotWithShape="0">
            <a:blip r:embed="rId5"/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="" xmlns:a16="http://schemas.microsoft.com/office/drawing/2014/main" id="{2A00EE55-FD26-1337-A8AA-4786D4D13EB9}"/>
              </a:ext>
            </a:extLst>
          </p:cNvPr>
          <p:cNvSpPr/>
          <p:nvPr/>
        </p:nvSpPr>
        <p:spPr>
          <a:xfrm>
            <a:off x="5710644" y="2913519"/>
            <a:ext cx="2943180" cy="1828800"/>
          </a:xfrm>
          <a:prstGeom prst="homePlat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6471867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1F6890B-734A-9E75-0DB7-FB41902D1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8DC74E3-ECDF-5882-CB72-23F33B68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13</a:t>
            </a:fld>
            <a:endParaRPr lang="x-none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D4BBB4F0-CF6C-EAEF-16FE-275CA19DCC25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775CBE3-79AF-0B64-DA6E-62AB815F6A9B}"/>
              </a:ext>
            </a:extLst>
          </p:cNvPr>
          <p:cNvSpPr txBox="1"/>
          <p:nvPr/>
        </p:nvSpPr>
        <p:spPr>
          <a:xfrm>
            <a:off x="1260239" y="115952"/>
            <a:ext cx="6623520" cy="663462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КОНСУЛЬТАТИВНО-СОВЕЩАТЕЛЬНЫЕ </a:t>
            </a:r>
          </a:p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</a:t>
            </a:r>
          </a:p>
        </p:txBody>
      </p:sp>
      <p:pic>
        <p:nvPicPr>
          <p:cNvPr id="9" name="Рисунок 8" descr="Изображение выглядит как Человеческое лицо, одежда, человек, Правление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EE1A0EC8-7E7B-7AB1-22CD-AE1D36A56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0" y="1189533"/>
            <a:ext cx="2659678" cy="1739299"/>
          </a:xfrm>
          <a:prstGeom prst="homePlate">
            <a:avLst/>
          </a:prstGeom>
        </p:spPr>
      </p:pic>
      <p:pic>
        <p:nvPicPr>
          <p:cNvPr id="10" name="Рисунок 9" descr="Изображение выглядит как в помещении, одежда, встреча, человек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348DE42-1FAC-8566-FAE1-CCB07A619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0" y="3068228"/>
            <a:ext cx="2659678" cy="1771478"/>
          </a:xfrm>
          <a:prstGeom prst="homePlate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="" xmlns:a16="http://schemas.microsoft.com/office/drawing/2014/main" id="{D0BA9BE9-6807-FC0A-3D79-FC95588645FB}"/>
              </a:ext>
            </a:extLst>
          </p:cNvPr>
          <p:cNvSpPr txBox="1"/>
          <p:nvPr/>
        </p:nvSpPr>
        <p:spPr>
          <a:xfrm>
            <a:off x="6385926" y="1540752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2 заседания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="" xmlns:a16="http://schemas.microsoft.com/office/drawing/2014/main" id="{87DB2152-D265-9E1F-FBC3-8EB883BEDFC5}"/>
              </a:ext>
            </a:extLst>
          </p:cNvPr>
          <p:cNvSpPr/>
          <p:nvPr/>
        </p:nvSpPr>
        <p:spPr>
          <a:xfrm>
            <a:off x="3638948" y="1442838"/>
            <a:ext cx="3190477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8" name="TextBox 10">
            <a:extLst>
              <a:ext uri="{FF2B5EF4-FFF2-40B4-BE49-F238E27FC236}">
                <a16:creationId xmlns="" xmlns:a16="http://schemas.microsoft.com/office/drawing/2014/main" id="{130B86CC-C3D9-D705-C0EC-7468ABF5F6BC}"/>
              </a:ext>
            </a:extLst>
          </p:cNvPr>
          <p:cNvSpPr txBox="1"/>
          <p:nvPr/>
        </p:nvSpPr>
        <p:spPr>
          <a:xfrm>
            <a:off x="3714845" y="1566935"/>
            <a:ext cx="28716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УЧЕНАЯ КОМИССИЯ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="" xmlns:a16="http://schemas.microsoft.com/office/drawing/2014/main" id="{4E869F4A-E160-F872-43CE-CEA439503B9B}"/>
              </a:ext>
            </a:extLst>
          </p:cNvPr>
          <p:cNvSpPr/>
          <p:nvPr/>
        </p:nvSpPr>
        <p:spPr>
          <a:xfrm>
            <a:off x="3612100" y="2681177"/>
            <a:ext cx="3217325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0" name="TextBox 10">
            <a:extLst>
              <a:ext uri="{FF2B5EF4-FFF2-40B4-BE49-F238E27FC236}">
                <a16:creationId xmlns="" xmlns:a16="http://schemas.microsoft.com/office/drawing/2014/main" id="{BBBC935B-7356-9FC6-6AF2-122CEAC4CE61}"/>
              </a:ext>
            </a:extLst>
          </p:cNvPr>
          <p:cNvSpPr txBox="1"/>
          <p:nvPr/>
        </p:nvSpPr>
        <p:spPr>
          <a:xfrm>
            <a:off x="3714845" y="2649149"/>
            <a:ext cx="254772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ЭКСПЕРТНЫЙ СОВЕТ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="" xmlns:a16="http://schemas.microsoft.com/office/drawing/2014/main" id="{666C2288-25EC-8A03-4717-9DACBB14DE5C}"/>
              </a:ext>
            </a:extLst>
          </p:cNvPr>
          <p:cNvSpPr txBox="1"/>
          <p:nvPr/>
        </p:nvSpPr>
        <p:spPr>
          <a:xfrm>
            <a:off x="6405186" y="2760451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5 заседаний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="" xmlns:a16="http://schemas.microsoft.com/office/drawing/2014/main" id="{6DB8B844-02E7-3479-5DDC-623486103A87}"/>
              </a:ext>
            </a:extLst>
          </p:cNvPr>
          <p:cNvSpPr/>
          <p:nvPr/>
        </p:nvSpPr>
        <p:spPr>
          <a:xfrm>
            <a:off x="3561027" y="3868448"/>
            <a:ext cx="3268398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90986748-CCEB-70F4-3B21-BA3CF46495CC}"/>
              </a:ext>
            </a:extLst>
          </p:cNvPr>
          <p:cNvSpPr txBox="1"/>
          <p:nvPr/>
        </p:nvSpPr>
        <p:spPr>
          <a:xfrm>
            <a:off x="3638948" y="3836420"/>
            <a:ext cx="303545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КООРДИНАЦИОННЫЙ СОВЕТ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="" xmlns:a16="http://schemas.microsoft.com/office/drawing/2014/main" id="{16034804-C9DD-A2D8-8C4D-CF5207203822}"/>
              </a:ext>
            </a:extLst>
          </p:cNvPr>
          <p:cNvSpPr txBox="1"/>
          <p:nvPr/>
        </p:nvSpPr>
        <p:spPr>
          <a:xfrm>
            <a:off x="6467130" y="3953967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15 заседаний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84463623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C5D991A-24BF-E903-BC98-082A990DC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9A42E49-251C-8D7E-9797-74281172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14</a:t>
            </a:fld>
            <a:endParaRPr lang="x-none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965C31FB-8CB4-99BD-33D0-E37DC1BDDD3A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D53ABDA-D9FE-1505-84A6-1172E584BB9A}"/>
              </a:ext>
            </a:extLst>
          </p:cNvPr>
          <p:cNvSpPr txBox="1"/>
          <p:nvPr/>
        </p:nvSpPr>
        <p:spPr>
          <a:xfrm>
            <a:off x="1260239" y="235004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КОМИССИЯ</a:t>
            </a: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="" xmlns:a16="http://schemas.microsoft.com/office/drawing/2014/main" id="{5AD7DBDF-B2F3-1333-6692-DCC53341DAD7}"/>
              </a:ext>
            </a:extLst>
          </p:cNvPr>
          <p:cNvSpPr/>
          <p:nvPr/>
        </p:nvSpPr>
        <p:spPr>
          <a:xfrm>
            <a:off x="4294514" y="1641645"/>
            <a:ext cx="3077161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8" name="TextBox 10">
            <a:extLst>
              <a:ext uri="{FF2B5EF4-FFF2-40B4-BE49-F238E27FC236}">
                <a16:creationId xmlns="" xmlns:a16="http://schemas.microsoft.com/office/drawing/2014/main" id="{145C559C-18C4-D1BA-8318-679CA1DB1A07}"/>
              </a:ext>
            </a:extLst>
          </p:cNvPr>
          <p:cNvSpPr txBox="1"/>
          <p:nvPr/>
        </p:nvSpPr>
        <p:spPr>
          <a:xfrm>
            <a:off x="4487468" y="1670424"/>
            <a:ext cx="248602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САМОСТОЯТЕЛЬНЫЕ МЕРОПРИЯТИЯ</a:t>
            </a:r>
            <a:endParaRPr lang="en-US" sz="16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="" xmlns:a16="http://schemas.microsoft.com/office/drawing/2014/main" id="{473B4134-1105-C76D-431C-8CBB19D6E051}"/>
              </a:ext>
            </a:extLst>
          </p:cNvPr>
          <p:cNvSpPr/>
          <p:nvPr/>
        </p:nvSpPr>
        <p:spPr>
          <a:xfrm>
            <a:off x="4294515" y="3460504"/>
            <a:ext cx="3077161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sp>
        <p:nvSpPr>
          <p:cNvPr id="20" name="TextBox 10">
            <a:extLst>
              <a:ext uri="{FF2B5EF4-FFF2-40B4-BE49-F238E27FC236}">
                <a16:creationId xmlns="" xmlns:a16="http://schemas.microsoft.com/office/drawing/2014/main" id="{6DDE82A2-E651-54FB-F978-03FB84725223}"/>
              </a:ext>
            </a:extLst>
          </p:cNvPr>
          <p:cNvSpPr txBox="1"/>
          <p:nvPr/>
        </p:nvSpPr>
        <p:spPr>
          <a:xfrm>
            <a:off x="4487468" y="3488365"/>
            <a:ext cx="248602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С УЧАСТИЕМ </a:t>
            </a:r>
          </a:p>
          <a:p>
            <a:pPr>
              <a:spcBef>
                <a:spcPct val="0"/>
              </a:spcBef>
            </a:pPr>
            <a:r>
              <a:rPr lang="ru-RU" sz="16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УПОЛНОМОЧЕННОГО</a:t>
            </a:r>
            <a:endParaRPr lang="en-US" sz="16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9CA502E-6FF8-D5B6-D06A-6A2E3AB84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48" y="997756"/>
            <a:ext cx="3748921" cy="3748921"/>
          </a:xfrm>
          <a:prstGeom prst="rect">
            <a:avLst/>
          </a:prstGeom>
        </p:spPr>
      </p:pic>
      <p:sp>
        <p:nvSpPr>
          <p:cNvPr id="17" name="Блок-схема: узел 16">
            <a:extLst>
              <a:ext uri="{FF2B5EF4-FFF2-40B4-BE49-F238E27FC236}">
                <a16:creationId xmlns="" xmlns:a16="http://schemas.microsoft.com/office/drawing/2014/main" id="{F34569F5-9EF5-90FC-E603-5A15E455D8BD}"/>
              </a:ext>
            </a:extLst>
          </p:cNvPr>
          <p:cNvSpPr/>
          <p:nvPr/>
        </p:nvSpPr>
        <p:spPr>
          <a:xfrm>
            <a:off x="7690865" y="1510501"/>
            <a:ext cx="824485" cy="73152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5" name="TextBox 10">
            <a:extLst>
              <a:ext uri="{FF2B5EF4-FFF2-40B4-BE49-F238E27FC236}">
                <a16:creationId xmlns="" xmlns:a16="http://schemas.microsoft.com/office/drawing/2014/main" id="{E0BE158A-ECD9-F77B-2098-CCEB910B28F1}"/>
              </a:ext>
            </a:extLst>
          </p:cNvPr>
          <p:cNvSpPr txBox="1"/>
          <p:nvPr/>
        </p:nvSpPr>
        <p:spPr>
          <a:xfrm>
            <a:off x="6940146" y="1737780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bg1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50</a:t>
            </a:r>
            <a:endParaRPr lang="en-US" sz="2000" b="1" spc="41" dirty="0">
              <a:solidFill>
                <a:schemeClr val="bg1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="" xmlns:a16="http://schemas.microsoft.com/office/drawing/2014/main" id="{A0A7B24F-6C14-AC07-D256-3A76A905E28E}"/>
              </a:ext>
            </a:extLst>
          </p:cNvPr>
          <p:cNvSpPr/>
          <p:nvPr/>
        </p:nvSpPr>
        <p:spPr>
          <a:xfrm>
            <a:off x="7690865" y="3396450"/>
            <a:ext cx="824485" cy="73152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2" name="TextBox 10">
            <a:extLst>
              <a:ext uri="{FF2B5EF4-FFF2-40B4-BE49-F238E27FC236}">
                <a16:creationId xmlns="" xmlns:a16="http://schemas.microsoft.com/office/drawing/2014/main" id="{94CDCE65-ED75-5096-8C32-7010D453E5CF}"/>
              </a:ext>
            </a:extLst>
          </p:cNvPr>
          <p:cNvSpPr txBox="1"/>
          <p:nvPr/>
        </p:nvSpPr>
        <p:spPr>
          <a:xfrm>
            <a:off x="6940146" y="3577709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bg1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4</a:t>
            </a:r>
            <a:endParaRPr lang="en-US" sz="2000" b="1" spc="41" dirty="0">
              <a:solidFill>
                <a:schemeClr val="bg1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228439462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990EB7B-A33D-8F12-E4E7-CA2ABC673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7A4082B-B2E5-60D9-1EFC-3415CE63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15</a:t>
            </a:fld>
            <a:endParaRPr lang="x-none"/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A40EA5F-F11A-6630-F7C4-1213F1410C3B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839001C-5C8E-8220-D0BA-43785723A7AF}"/>
              </a:ext>
            </a:extLst>
          </p:cNvPr>
          <p:cNvSpPr txBox="1"/>
          <p:nvPr/>
        </p:nvSpPr>
        <p:spPr>
          <a:xfrm>
            <a:off x="1260239" y="115952"/>
            <a:ext cx="6623520" cy="663462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КОНСУЛЬТАТИВНО-СОВЕЩАТЕЛЬНЫЕ </a:t>
            </a:r>
          </a:p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85C9C383-62BC-804F-4306-B8DF507ACB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518019"/>
              </p:ext>
            </p:extLst>
          </p:nvPr>
        </p:nvGraphicFramePr>
        <p:xfrm>
          <a:off x="279380" y="1084478"/>
          <a:ext cx="2263302" cy="350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2F80067A-31EC-CCCF-D184-0F0AE843FF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4569110"/>
              </p:ext>
            </p:extLst>
          </p:nvPr>
        </p:nvGraphicFramePr>
        <p:xfrm>
          <a:off x="2402108" y="1084478"/>
          <a:ext cx="3887837" cy="3566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A3EA8984-F3C6-4ABB-E570-401C213B6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1821228"/>
              </p:ext>
            </p:extLst>
          </p:nvPr>
        </p:nvGraphicFramePr>
        <p:xfrm>
          <a:off x="6253940" y="1084478"/>
          <a:ext cx="2263302" cy="350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550309C3-8533-2688-7102-86305EA2DD65}"/>
              </a:ext>
            </a:extLst>
          </p:cNvPr>
          <p:cNvCxnSpPr/>
          <p:nvPr/>
        </p:nvCxnSpPr>
        <p:spPr>
          <a:xfrm>
            <a:off x="2479915" y="1006612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D81281CF-9845-952B-AA79-8C12618A22E2}"/>
              </a:ext>
            </a:extLst>
          </p:cNvPr>
          <p:cNvCxnSpPr/>
          <p:nvPr/>
        </p:nvCxnSpPr>
        <p:spPr>
          <a:xfrm>
            <a:off x="6299034" y="1065573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6">
            <a:extLst>
              <a:ext uri="{FF2B5EF4-FFF2-40B4-BE49-F238E27FC236}">
                <a16:creationId xmlns="" xmlns:a16="http://schemas.microsoft.com/office/drawing/2014/main" id="{40B33871-8CB3-EEA3-1213-D088FB011063}"/>
              </a:ext>
            </a:extLst>
          </p:cNvPr>
          <p:cNvSpPr txBox="1"/>
          <p:nvPr/>
        </p:nvSpPr>
        <p:spPr>
          <a:xfrm>
            <a:off x="965615" y="4663744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7" name="TextBox 26">
            <a:extLst>
              <a:ext uri="{FF2B5EF4-FFF2-40B4-BE49-F238E27FC236}">
                <a16:creationId xmlns="" xmlns:a16="http://schemas.microsoft.com/office/drawing/2014/main" id="{5AE6140E-8418-DEAF-6928-4608F16EAE65}"/>
              </a:ext>
            </a:extLst>
          </p:cNvPr>
          <p:cNvSpPr txBox="1"/>
          <p:nvPr/>
        </p:nvSpPr>
        <p:spPr>
          <a:xfrm>
            <a:off x="1484238" y="4361512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8" name="TextBox 26">
            <a:extLst>
              <a:ext uri="{FF2B5EF4-FFF2-40B4-BE49-F238E27FC236}">
                <a16:creationId xmlns="" xmlns:a16="http://schemas.microsoft.com/office/drawing/2014/main" id="{CA8FD5BB-2586-E8EF-693C-AF4FC16C6EEB}"/>
              </a:ext>
            </a:extLst>
          </p:cNvPr>
          <p:cNvSpPr txBox="1"/>
          <p:nvPr/>
        </p:nvSpPr>
        <p:spPr>
          <a:xfrm>
            <a:off x="785033" y="4361512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10746662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2A4654C-D4E7-2288-8AE3-30CABF84B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DD48411-5DF9-BA46-3080-1D8C35E7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16</a:t>
            </a:fld>
            <a:endParaRPr lang="x-none" dirty="0"/>
          </a:p>
        </p:txBody>
      </p:sp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51F0EC2F-CB9E-C365-A78A-6E61774250AB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0DB32D8-0349-E4F5-8608-3D5DC9D88D05}"/>
              </a:ext>
            </a:extLst>
          </p:cNvPr>
          <p:cNvSpPr txBox="1"/>
          <p:nvPr/>
        </p:nvSpPr>
        <p:spPr>
          <a:xfrm>
            <a:off x="1278636" y="248963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ЗАКОНОДАТЕЛЬСТВА</a:t>
            </a:r>
          </a:p>
        </p:txBody>
      </p:sp>
      <p:graphicFrame>
        <p:nvGraphicFramePr>
          <p:cNvPr id="29" name="Схема 28">
            <a:extLst>
              <a:ext uri="{FF2B5EF4-FFF2-40B4-BE49-F238E27FC236}">
                <a16:creationId xmlns="" xmlns:a16="http://schemas.microsoft.com/office/drawing/2014/main" id="{B2E579EE-64A8-1D72-087E-249523907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328136"/>
              </p:ext>
            </p:extLst>
          </p:nvPr>
        </p:nvGraphicFramePr>
        <p:xfrm>
          <a:off x="99064" y="746761"/>
          <a:ext cx="4676254" cy="4488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="" xmlns:a16="http://schemas.microsoft.com/office/drawing/2014/main" id="{31F1CC38-3E48-0631-5418-145185ED58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1517768"/>
              </p:ext>
            </p:extLst>
          </p:nvPr>
        </p:nvGraphicFramePr>
        <p:xfrm>
          <a:off x="5040468" y="2293620"/>
          <a:ext cx="1825152" cy="247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="" xmlns:a16="http://schemas.microsoft.com/office/drawing/2014/main" id="{6F662895-7110-568D-44C0-419691040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756896"/>
              </p:ext>
            </p:extLst>
          </p:nvPr>
        </p:nvGraphicFramePr>
        <p:xfrm>
          <a:off x="6865620" y="1259532"/>
          <a:ext cx="1825152" cy="350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C169B4A-B6F9-A1A6-9CD8-EAB90F638708}"/>
              </a:ext>
            </a:extLst>
          </p:cNvPr>
          <p:cNvCxnSpPr/>
          <p:nvPr/>
        </p:nvCxnSpPr>
        <p:spPr>
          <a:xfrm>
            <a:off x="4440200" y="1046369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6">
            <a:extLst>
              <a:ext uri="{FF2B5EF4-FFF2-40B4-BE49-F238E27FC236}">
                <a16:creationId xmlns="" xmlns:a16="http://schemas.microsoft.com/office/drawing/2014/main" id="{4B1BC871-3CC9-2315-A22D-D86576CF77FF}"/>
              </a:ext>
            </a:extLst>
          </p:cNvPr>
          <p:cNvSpPr txBox="1"/>
          <p:nvPr/>
        </p:nvSpPr>
        <p:spPr>
          <a:xfrm>
            <a:off x="5325133" y="4529602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7" name="TextBox 26">
            <a:extLst>
              <a:ext uri="{FF2B5EF4-FFF2-40B4-BE49-F238E27FC236}">
                <a16:creationId xmlns="" xmlns:a16="http://schemas.microsoft.com/office/drawing/2014/main" id="{BBD6A8E8-DB83-0297-BD30-571C80B8D64E}"/>
              </a:ext>
            </a:extLst>
          </p:cNvPr>
          <p:cNvSpPr txBox="1"/>
          <p:nvPr/>
        </p:nvSpPr>
        <p:spPr>
          <a:xfrm>
            <a:off x="6015395" y="4534874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8" name="TextBox 26">
            <a:extLst>
              <a:ext uri="{FF2B5EF4-FFF2-40B4-BE49-F238E27FC236}">
                <a16:creationId xmlns="" xmlns:a16="http://schemas.microsoft.com/office/drawing/2014/main" id="{28F6269C-F685-67D9-757B-E506117E8171}"/>
              </a:ext>
            </a:extLst>
          </p:cNvPr>
          <p:cNvSpPr txBox="1"/>
          <p:nvPr/>
        </p:nvSpPr>
        <p:spPr>
          <a:xfrm>
            <a:off x="7145568" y="4530571"/>
            <a:ext cx="96776" cy="9709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9" name="TextBox 26">
            <a:extLst>
              <a:ext uri="{FF2B5EF4-FFF2-40B4-BE49-F238E27FC236}">
                <a16:creationId xmlns="" xmlns:a16="http://schemas.microsoft.com/office/drawing/2014/main" id="{6B9C433B-CBEE-B1BE-FF2D-25EB78869549}"/>
              </a:ext>
            </a:extLst>
          </p:cNvPr>
          <p:cNvSpPr txBox="1"/>
          <p:nvPr/>
        </p:nvSpPr>
        <p:spPr>
          <a:xfrm>
            <a:off x="7840547" y="4529602"/>
            <a:ext cx="96776" cy="97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83556893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DE7B389-6E90-54D5-8661-336C68E9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FFC3F3B-2F57-FEC7-5A90-82DA7BC0BE38}"/>
              </a:ext>
            </a:extLst>
          </p:cNvPr>
          <p:cNvSpPr/>
          <p:nvPr/>
        </p:nvSpPr>
        <p:spPr>
          <a:xfrm>
            <a:off x="0" y="0"/>
            <a:ext cx="7408283" cy="1102247"/>
          </a:xfrm>
          <a:prstGeom prst="rect">
            <a:avLst/>
          </a:prstGeom>
          <a:solidFill>
            <a:srgbClr val="F4F4F4"/>
          </a:solidFill>
        </p:spPr>
        <p:txBody>
          <a:bodyPr/>
          <a:lstStyle/>
          <a:p>
            <a:endParaRPr lang="ru-KZ"/>
          </a:p>
        </p:txBody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D0CD2EAD-5AE1-E939-7235-5F110F016DC5}"/>
              </a:ext>
            </a:extLst>
          </p:cNvPr>
          <p:cNvSpPr/>
          <p:nvPr/>
        </p:nvSpPr>
        <p:spPr>
          <a:xfrm>
            <a:off x="5850075" y="3071380"/>
            <a:ext cx="1332387" cy="1774034"/>
          </a:xfrm>
          <a:custGeom>
            <a:avLst/>
            <a:gdLst/>
            <a:ahLst/>
            <a:cxnLst/>
            <a:rect l="l" t="t" r="r" b="b"/>
            <a:pathLst>
              <a:path w="2324161" h="3456439">
                <a:moveTo>
                  <a:pt x="0" y="0"/>
                </a:moveTo>
                <a:lnTo>
                  <a:pt x="2324160" y="0"/>
                </a:lnTo>
                <a:lnTo>
                  <a:pt x="2324160" y="3456439"/>
                </a:lnTo>
                <a:lnTo>
                  <a:pt x="0" y="34564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784" t="-2977" r="-8198" b="-7356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ru-KZ"/>
          </a:p>
        </p:txBody>
      </p:sp>
      <p:sp>
        <p:nvSpPr>
          <p:cNvPr id="12" name="Freeform 12">
            <a:extLst>
              <a:ext uri="{FF2B5EF4-FFF2-40B4-BE49-F238E27FC236}">
                <a16:creationId xmlns="" xmlns:a16="http://schemas.microsoft.com/office/drawing/2014/main" id="{7522D6B3-4A30-4988-3BCB-7FBE1A469ED8}"/>
              </a:ext>
            </a:extLst>
          </p:cNvPr>
          <p:cNvSpPr/>
          <p:nvPr/>
        </p:nvSpPr>
        <p:spPr>
          <a:xfrm>
            <a:off x="4188386" y="2047740"/>
            <a:ext cx="1325607" cy="1774033"/>
          </a:xfrm>
          <a:custGeom>
            <a:avLst/>
            <a:gdLst/>
            <a:ahLst/>
            <a:cxnLst/>
            <a:rect l="l" t="t" r="r" b="b"/>
            <a:pathLst>
              <a:path w="2390596" h="3456439">
                <a:moveTo>
                  <a:pt x="0" y="0"/>
                </a:moveTo>
                <a:lnTo>
                  <a:pt x="2390597" y="0"/>
                </a:lnTo>
                <a:lnTo>
                  <a:pt x="2390597" y="3456439"/>
                </a:lnTo>
                <a:lnTo>
                  <a:pt x="0" y="3456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68" t="-5264" r="-3770" b="-2415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ru-KZ"/>
          </a:p>
        </p:txBody>
      </p:sp>
      <p:sp>
        <p:nvSpPr>
          <p:cNvPr id="7" name="Freeform 7">
            <a:extLst>
              <a:ext uri="{FF2B5EF4-FFF2-40B4-BE49-F238E27FC236}">
                <a16:creationId xmlns="" xmlns:a16="http://schemas.microsoft.com/office/drawing/2014/main" id="{01D6549C-83B1-B2F2-5DC9-23F29FB930DC}"/>
              </a:ext>
            </a:extLst>
          </p:cNvPr>
          <p:cNvSpPr/>
          <p:nvPr/>
        </p:nvSpPr>
        <p:spPr>
          <a:xfrm>
            <a:off x="5850075" y="1018128"/>
            <a:ext cx="1325607" cy="1774033"/>
          </a:xfrm>
          <a:custGeom>
            <a:avLst/>
            <a:gdLst/>
            <a:ahLst/>
            <a:cxnLst/>
            <a:rect l="l" t="t" r="r" b="b"/>
            <a:pathLst>
              <a:path w="2528482" h="3456439">
                <a:moveTo>
                  <a:pt x="0" y="0"/>
                </a:moveTo>
                <a:lnTo>
                  <a:pt x="2528482" y="0"/>
                </a:lnTo>
                <a:lnTo>
                  <a:pt x="2528482" y="3456439"/>
                </a:lnTo>
                <a:lnTo>
                  <a:pt x="0" y="34564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607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ru-KZ"/>
          </a:p>
        </p:txBody>
      </p:sp>
      <p:sp>
        <p:nvSpPr>
          <p:cNvPr id="36" name="Freeform 12">
            <a:extLst>
              <a:ext uri="{FF2B5EF4-FFF2-40B4-BE49-F238E27FC236}">
                <a16:creationId xmlns="" xmlns:a16="http://schemas.microsoft.com/office/drawing/2014/main" id="{082B5229-6AD4-886F-0751-FFB83A523628}"/>
              </a:ext>
            </a:extLst>
          </p:cNvPr>
          <p:cNvSpPr/>
          <p:nvPr/>
        </p:nvSpPr>
        <p:spPr>
          <a:xfrm>
            <a:off x="7475934" y="1038278"/>
            <a:ext cx="1332387" cy="1774033"/>
          </a:xfrm>
          <a:custGeom>
            <a:avLst/>
            <a:gdLst/>
            <a:ahLst/>
            <a:cxnLst/>
            <a:rect l="l" t="t" r="r" b="b"/>
            <a:pathLst>
              <a:path w="2390596" h="3456439">
                <a:moveTo>
                  <a:pt x="0" y="0"/>
                </a:moveTo>
                <a:lnTo>
                  <a:pt x="2390597" y="0"/>
                </a:lnTo>
                <a:lnTo>
                  <a:pt x="2390597" y="3456439"/>
                </a:lnTo>
                <a:lnTo>
                  <a:pt x="0" y="3456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68" t="-5264" r="-3770" b="-2415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ru-KZ"/>
          </a:p>
        </p:txBody>
      </p:sp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8FAF788A-A512-4407-9ABF-CC32FF7F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6"/>
            <a:ext cx="2057400" cy="273844"/>
          </a:xfrm>
        </p:spPr>
        <p:txBody>
          <a:bodyPr/>
          <a:lstStyle/>
          <a:p>
            <a:fld id="{03BFA37A-AD8C-D14A-88D3-BA83CC098260}" type="slidenum">
              <a:rPr lang="x-none" smtClean="0"/>
              <a:t>17</a:t>
            </a:fld>
            <a:endParaRPr lang="x-none" dirty="0"/>
          </a:p>
        </p:txBody>
      </p:sp>
      <p:sp>
        <p:nvSpPr>
          <p:cNvPr id="14" name="Freeform 2">
            <a:extLst>
              <a:ext uri="{FF2B5EF4-FFF2-40B4-BE49-F238E27FC236}">
                <a16:creationId xmlns="" xmlns:a16="http://schemas.microsoft.com/office/drawing/2014/main" id="{B1879AB5-C769-EF6B-7E03-DA07326B1DE5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A880508-93AB-EB92-B6B4-72C10EFA5B04}"/>
              </a:ext>
            </a:extLst>
          </p:cNvPr>
          <p:cNvSpPr txBox="1"/>
          <p:nvPr/>
        </p:nvSpPr>
        <p:spPr>
          <a:xfrm>
            <a:off x="1278636" y="248963"/>
            <a:ext cx="6623520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>
              <a:lnSpc>
                <a:spcPts val="1760"/>
              </a:lnSpc>
              <a:spcBef>
                <a:spcPct val="0"/>
              </a:spcBef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 Bold"/>
              </a:rPr>
              <a:t>АНАЛИТИЧЕСКАЯ РАБОТА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88BDC84C-112C-D59A-8E60-DAF63FDDDC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866" y="1038278"/>
            <a:ext cx="1288524" cy="177403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12">
            <a:extLst>
              <a:ext uri="{FF2B5EF4-FFF2-40B4-BE49-F238E27FC236}">
                <a16:creationId xmlns="" xmlns:a16="http://schemas.microsoft.com/office/drawing/2014/main" id="{836CC658-C18B-3456-C62D-72F9BAF6335E}"/>
              </a:ext>
            </a:extLst>
          </p:cNvPr>
          <p:cNvSpPr/>
          <p:nvPr/>
        </p:nvSpPr>
        <p:spPr>
          <a:xfrm>
            <a:off x="259309" y="1355333"/>
            <a:ext cx="2887092" cy="558411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ОТЧЕТ – 1 </a:t>
            </a:r>
            <a:endParaRPr lang="en-US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="" xmlns:a16="http://schemas.microsoft.com/office/drawing/2014/main" id="{F5B20117-65C0-E254-BD7F-AD3D330125EB}"/>
              </a:ext>
            </a:extLst>
          </p:cNvPr>
          <p:cNvSpPr/>
          <p:nvPr/>
        </p:nvSpPr>
        <p:spPr>
          <a:xfrm>
            <a:off x="7477725" y="3061274"/>
            <a:ext cx="1332387" cy="1774033"/>
          </a:xfrm>
          <a:custGeom>
            <a:avLst/>
            <a:gdLst/>
            <a:ahLst/>
            <a:cxnLst/>
            <a:rect l="l" t="t" r="r" b="b"/>
            <a:pathLst>
              <a:path w="2390596" h="3456439">
                <a:moveTo>
                  <a:pt x="0" y="0"/>
                </a:moveTo>
                <a:lnTo>
                  <a:pt x="2390597" y="0"/>
                </a:lnTo>
                <a:lnTo>
                  <a:pt x="2390597" y="3456439"/>
                </a:lnTo>
                <a:lnTo>
                  <a:pt x="0" y="3456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568" t="-5264" r="-3770" b="-2415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ru-KZ"/>
          </a:p>
        </p:txBody>
      </p:sp>
      <p:pic>
        <p:nvPicPr>
          <p:cNvPr id="33" name="Рисунок 32" descr="Изображение выглядит как текст, снимок экрана, Шрифт, логотип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9A66ABA2-B9F3-1009-17F8-CC0B399334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44" y="3071380"/>
            <a:ext cx="1247166" cy="1763927"/>
          </a:xfrm>
          <a:prstGeom prst="rect">
            <a:avLst/>
          </a:prstGeom>
        </p:spPr>
      </p:pic>
      <p:sp>
        <p:nvSpPr>
          <p:cNvPr id="8" name="Скругленный прямоугольник 12">
            <a:extLst>
              <a:ext uri="{FF2B5EF4-FFF2-40B4-BE49-F238E27FC236}">
                <a16:creationId xmlns="" xmlns:a16="http://schemas.microsoft.com/office/drawing/2014/main" id="{E21EFB0D-5885-D983-C862-36B815271DA8}"/>
              </a:ext>
            </a:extLst>
          </p:cNvPr>
          <p:cNvSpPr/>
          <p:nvPr/>
        </p:nvSpPr>
        <p:spPr>
          <a:xfrm>
            <a:off x="259308" y="2241220"/>
            <a:ext cx="2887093" cy="550941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СПЕЦДОКЛАД – 1 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="" xmlns:a16="http://schemas.microsoft.com/office/drawing/2014/main" id="{C6F91A1F-E23F-45DB-BC33-F4A7D7118664}"/>
              </a:ext>
            </a:extLst>
          </p:cNvPr>
          <p:cNvSpPr/>
          <p:nvPr/>
        </p:nvSpPr>
        <p:spPr>
          <a:xfrm>
            <a:off x="259310" y="3948290"/>
            <a:ext cx="2887092" cy="598551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– 1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2">
            <a:extLst>
              <a:ext uri="{FF2B5EF4-FFF2-40B4-BE49-F238E27FC236}">
                <a16:creationId xmlns="" xmlns:a16="http://schemas.microsoft.com/office/drawing/2014/main" id="{71EAC97F-E890-1FF0-58B8-FF4B91E44B10}"/>
              </a:ext>
            </a:extLst>
          </p:cNvPr>
          <p:cNvSpPr/>
          <p:nvPr/>
        </p:nvSpPr>
        <p:spPr>
          <a:xfrm>
            <a:off x="259308" y="3117531"/>
            <a:ext cx="2887093" cy="515840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– 2 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961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82B051F-5BAA-3016-8A92-2E4B9E53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69FF1E33-B845-382C-2FBB-F9D63916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34235" y="4869656"/>
            <a:ext cx="2057400" cy="273844"/>
          </a:xfrm>
        </p:spPr>
        <p:txBody>
          <a:bodyPr/>
          <a:lstStyle/>
          <a:p>
            <a:fld id="{03BFA37A-AD8C-D14A-88D3-BA83CC098260}" type="slidenum">
              <a:rPr lang="x-none" smtClean="0"/>
              <a:t>18</a:t>
            </a:fld>
            <a:endParaRPr lang="x-none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0E68B73-2A32-704A-4266-8011B28D76A8}"/>
              </a:ext>
            </a:extLst>
          </p:cNvPr>
          <p:cNvSpPr txBox="1"/>
          <p:nvPr/>
        </p:nvSpPr>
        <p:spPr>
          <a:xfrm>
            <a:off x="3496080" y="1932577"/>
            <a:ext cx="2607539" cy="144655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встреч </a:t>
            </a:r>
          </a:p>
          <a:p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 мероприяти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(том числе 3 сайд-ивента)</a:t>
            </a:r>
          </a:p>
        </p:txBody>
      </p:sp>
      <p:pic>
        <p:nvPicPr>
          <p:cNvPr id="8" name="Рисунок 7" descr="Изображение выглядит как одежда, человек, в помещении, стена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2FBF5861-555C-316A-F9BE-E03FEA530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167" y="3556861"/>
            <a:ext cx="969056" cy="1292074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женщина, Человеческое лицо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4467385F-0A7A-BFB0-EBAD-0C9252DBC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9" y="1509491"/>
            <a:ext cx="2492761" cy="161765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одежда, костюм, человек, Человеческое лицо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DF255483-2CE8-0F9A-239B-E8501F9C5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5019" y="1509492"/>
            <a:ext cx="1943923" cy="1617651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одежда, в помещении, человек, мебель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4408AE6E-7E00-304C-819D-779D3EC7BD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8489" y="3556861"/>
            <a:ext cx="1609005" cy="1292074"/>
          </a:xfrm>
          <a:prstGeom prst="rect">
            <a:avLst/>
          </a:prstGeom>
        </p:spPr>
      </p:pic>
      <p:sp>
        <p:nvSpPr>
          <p:cNvPr id="27" name="Freeform 4">
            <a:extLst>
              <a:ext uri="{FF2B5EF4-FFF2-40B4-BE49-F238E27FC236}">
                <a16:creationId xmlns="" xmlns:a16="http://schemas.microsoft.com/office/drawing/2014/main" id="{F18C5DB1-3F87-1586-309A-F5C0F9CE146B}"/>
              </a:ext>
            </a:extLst>
          </p:cNvPr>
          <p:cNvSpPr/>
          <p:nvPr/>
        </p:nvSpPr>
        <p:spPr>
          <a:xfrm>
            <a:off x="4250577" y="838200"/>
            <a:ext cx="1044237" cy="1081619"/>
          </a:xfrm>
          <a:custGeom>
            <a:avLst/>
            <a:gdLst/>
            <a:ahLst/>
            <a:cxnLst/>
            <a:rect l="l" t="t" r="r" b="b"/>
            <a:pathLst>
              <a:path w="1471299" h="1330847">
                <a:moveTo>
                  <a:pt x="0" y="0"/>
                </a:moveTo>
                <a:lnTo>
                  <a:pt x="1471299" y="0"/>
                </a:lnTo>
                <a:lnTo>
                  <a:pt x="1471299" y="1330847"/>
                </a:lnTo>
                <a:lnTo>
                  <a:pt x="0" y="13308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117" r="-9541"/>
            </a:stretch>
          </a:blipFill>
        </p:spPr>
        <p:txBody>
          <a:bodyPr/>
          <a:lstStyle/>
          <a:p>
            <a:endParaRPr lang="ru-KZ"/>
          </a:p>
        </p:txBody>
      </p:sp>
      <p:pic>
        <p:nvPicPr>
          <p:cNvPr id="6" name="image18.jpg">
            <a:extLst>
              <a:ext uri="{FF2B5EF4-FFF2-40B4-BE49-F238E27FC236}">
                <a16:creationId xmlns="" xmlns:a16="http://schemas.microsoft.com/office/drawing/2014/main" id="{7FA51721-45BF-02D1-BA87-8533CC406648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5886369" y="3556861"/>
            <a:ext cx="1776566" cy="1292074"/>
          </a:xfrm>
          <a:prstGeom prst="rect">
            <a:avLst/>
          </a:prstGeom>
          <a:ln/>
        </p:spPr>
      </p:pic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4C2E7DEF-4C4B-080D-32B7-387D2A90BDA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B34F642-A730-FD3C-CB24-C1228503EA74}"/>
              </a:ext>
            </a:extLst>
          </p:cNvPr>
          <p:cNvSpPr txBox="1"/>
          <p:nvPr/>
        </p:nvSpPr>
        <p:spPr>
          <a:xfrm>
            <a:off x="1278636" y="248963"/>
            <a:ext cx="6623520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>
              <a:lnSpc>
                <a:spcPts val="1760"/>
              </a:lnSpc>
              <a:spcBef>
                <a:spcPct val="0"/>
              </a:spcBef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 Bold"/>
              </a:rPr>
              <a:t>МЕЖДУНАРОДНОЕ СОТРУДНИЧЕСТВО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9962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16736</TotalTime>
  <Words>172</Words>
  <Application>Microsoft Office PowerPoint</Application>
  <PresentationFormat>Экран (16:9)</PresentationFormat>
  <Paragraphs>96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Zhandos Kuat</dc:creator>
  <cp:lastModifiedBy>USER_GULMIRA</cp:lastModifiedBy>
  <cp:revision>777</cp:revision>
  <cp:lastPrinted>2025-12-29T07:12:18Z</cp:lastPrinted>
  <dcterms:created xsi:type="dcterms:W3CDTF">2023-11-09T11:00:39Z</dcterms:created>
  <dcterms:modified xsi:type="dcterms:W3CDTF">2026-08-11T03:30:38Z</dcterms:modified>
</cp:coreProperties>
</file>