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  <p:sldMasterId id="2147483797" r:id="rId2"/>
    <p:sldMasterId id="2147484121" r:id="rId3"/>
    <p:sldMasterId id="2147484133" r:id="rId4"/>
    <p:sldMasterId id="2147484145" r:id="rId5"/>
    <p:sldMasterId id="2147484157" r:id="rId6"/>
  </p:sldMasterIdLst>
  <p:notesMasterIdLst>
    <p:notesMasterId r:id="rId13"/>
  </p:notesMasterIdLst>
  <p:sldIdLst>
    <p:sldId id="482" r:id="rId7"/>
    <p:sldId id="548" r:id="rId8"/>
    <p:sldId id="549" r:id="rId9"/>
    <p:sldId id="550" r:id="rId10"/>
    <p:sldId id="551" r:id="rId11"/>
    <p:sldId id="556" r:id="rId12"/>
  </p:sldIdLst>
  <p:sldSz cx="9906000" cy="6858000" type="A4"/>
  <p:notesSz cx="6810375" cy="9942513"/>
  <p:defaultTextStyle>
    <a:defPPr>
      <a:defRPr lang="ru-RU"/>
    </a:defPPr>
    <a:lvl1pPr marL="0" algn="l" defTabSz="9209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0476" algn="l" defTabSz="9209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20951" algn="l" defTabSz="9209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81427" algn="l" defTabSz="9209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41902" algn="l" defTabSz="9209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02377" algn="l" defTabSz="9209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62852" algn="l" defTabSz="9209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23328" algn="l" defTabSz="9209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83803" algn="l" defTabSz="9209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67" autoAdjust="0"/>
    <p:restoredTop sz="94226" autoAdjust="0"/>
  </p:normalViewPr>
  <p:slideViewPr>
    <p:cSldViewPr snapToGrid="0">
      <p:cViewPr>
        <p:scale>
          <a:sx n="78" d="100"/>
          <a:sy n="78" d="100"/>
        </p:scale>
        <p:origin x="-2832" y="-762"/>
      </p:cViewPr>
      <p:guideLst>
        <p:guide orient="horz" pos="2160"/>
        <p:guide pos="384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1162" cy="498852"/>
          </a:xfrm>
          <a:prstGeom prst="rect">
            <a:avLst/>
          </a:prstGeom>
        </p:spPr>
        <p:txBody>
          <a:bodyPr vert="horz" lIns="91570" tIns="45784" rIns="91570" bIns="457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637" y="1"/>
            <a:ext cx="2951162" cy="498852"/>
          </a:xfrm>
          <a:prstGeom prst="rect">
            <a:avLst/>
          </a:prstGeom>
        </p:spPr>
        <p:txBody>
          <a:bodyPr vert="horz" lIns="91570" tIns="45784" rIns="91570" bIns="45784" rtlCol="0"/>
          <a:lstStyle>
            <a:lvl1pPr algn="r">
              <a:defRPr sz="1200"/>
            </a:lvl1pPr>
          </a:lstStyle>
          <a:p>
            <a:fld id="{48793BE1-2FFB-4E8D-9284-41B7D2390F1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2663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0" tIns="45784" rIns="91570" bIns="457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834"/>
            <a:ext cx="5448300" cy="3914866"/>
          </a:xfrm>
          <a:prstGeom prst="rect">
            <a:avLst/>
          </a:prstGeom>
        </p:spPr>
        <p:txBody>
          <a:bodyPr vert="horz" lIns="91570" tIns="45784" rIns="91570" bIns="4578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2"/>
            <a:ext cx="2951162" cy="498851"/>
          </a:xfrm>
          <a:prstGeom prst="rect">
            <a:avLst/>
          </a:prstGeom>
        </p:spPr>
        <p:txBody>
          <a:bodyPr vert="horz" lIns="91570" tIns="45784" rIns="91570" bIns="457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637" y="9443662"/>
            <a:ext cx="2951162" cy="498851"/>
          </a:xfrm>
          <a:prstGeom prst="rect">
            <a:avLst/>
          </a:prstGeom>
        </p:spPr>
        <p:txBody>
          <a:bodyPr vert="horz" lIns="91570" tIns="45784" rIns="91570" bIns="45784" rtlCol="0" anchor="b"/>
          <a:lstStyle>
            <a:lvl1pPr algn="r">
              <a:defRPr sz="1200"/>
            </a:lvl1pPr>
          </a:lstStyle>
          <a:p>
            <a:fld id="{F734D307-76C1-4D2F-904D-4608A4CA67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575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209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0476" algn="l" defTabSz="9209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0951" algn="l" defTabSz="9209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1427" algn="l" defTabSz="9209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41902" algn="l" defTabSz="9209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02377" algn="l" defTabSz="9209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62852" algn="l" defTabSz="9209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23328" algn="l" defTabSz="9209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83803" algn="l" defTabSz="9209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2663" y="1243013"/>
            <a:ext cx="4845050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D307-76C1-4D2F-904D-4608A4CA67C8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003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2663" y="1243013"/>
            <a:ext cx="4845050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D307-76C1-4D2F-904D-4608A4CA67C8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627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2663" y="1243013"/>
            <a:ext cx="4845050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34D307-76C1-4D2F-904D-4608A4CA67C8}" type="slidenum">
              <a:rPr lang="ru-RU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73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1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60476" indent="0" algn="ctr">
              <a:buNone/>
              <a:defRPr sz="2000"/>
            </a:lvl2pPr>
            <a:lvl3pPr marL="920951" indent="0" algn="ctr">
              <a:buNone/>
              <a:defRPr sz="1800"/>
            </a:lvl3pPr>
            <a:lvl4pPr marL="1381427" indent="0" algn="ctr">
              <a:buNone/>
              <a:defRPr sz="1600"/>
            </a:lvl4pPr>
            <a:lvl5pPr marL="1841902" indent="0" algn="ctr">
              <a:buNone/>
              <a:defRPr sz="1600"/>
            </a:lvl5pPr>
            <a:lvl6pPr marL="2302377" indent="0" algn="ctr">
              <a:buNone/>
              <a:defRPr sz="1600"/>
            </a:lvl6pPr>
            <a:lvl7pPr marL="2762852" indent="0" algn="ctr">
              <a:buNone/>
              <a:defRPr sz="1600"/>
            </a:lvl7pPr>
            <a:lvl8pPr marL="3223328" indent="0" algn="ctr">
              <a:buNone/>
              <a:defRPr sz="1600"/>
            </a:lvl8pPr>
            <a:lvl9pPr marL="3683803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928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95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825"/>
            <a:ext cx="854392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552"/>
            <a:ext cx="85439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04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209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81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419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30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628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233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838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278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823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9"/>
            <a:ext cx="8543926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31" y="1681162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31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6" y="1681162"/>
            <a:ext cx="421133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6" y="2505075"/>
            <a:ext cx="421133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64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43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63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86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83" y="987426"/>
            <a:ext cx="5014913" cy="4873626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41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86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83" y="987426"/>
            <a:ext cx="5014913" cy="4873626"/>
          </a:xfrm>
        </p:spPr>
        <p:txBody>
          <a:bodyPr/>
          <a:lstStyle>
            <a:lvl1pPr marL="0" indent="0">
              <a:buNone/>
              <a:defRPr sz="3300"/>
            </a:lvl1pPr>
            <a:lvl2pPr marL="460476" indent="0">
              <a:buNone/>
              <a:defRPr sz="2900"/>
            </a:lvl2pPr>
            <a:lvl3pPr marL="920951" indent="0">
              <a:buNone/>
              <a:defRPr sz="2400"/>
            </a:lvl3pPr>
            <a:lvl4pPr marL="1381427" indent="0">
              <a:buNone/>
              <a:defRPr sz="2000"/>
            </a:lvl4pPr>
            <a:lvl5pPr marL="1841902" indent="0">
              <a:buNone/>
              <a:defRPr sz="2000"/>
            </a:lvl5pPr>
            <a:lvl6pPr marL="2302377" indent="0">
              <a:buNone/>
              <a:defRPr sz="2000"/>
            </a:lvl6pPr>
            <a:lvl7pPr marL="2762852" indent="0">
              <a:buNone/>
              <a:defRPr sz="2000"/>
            </a:lvl7pPr>
            <a:lvl8pPr marL="3223328" indent="0">
              <a:buNone/>
              <a:defRPr sz="2000"/>
            </a:lvl8pPr>
            <a:lvl9pPr marL="368380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67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53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5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41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845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10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156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915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8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411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263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923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716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792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13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85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5305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41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723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723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549E-DDDB-457E-9442-7213B50E4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2DA3-A283-4F2C-AD02-CB3C3F3399A7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7291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1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60476" indent="0" algn="ctr">
              <a:buNone/>
              <a:defRPr sz="2000"/>
            </a:lvl2pPr>
            <a:lvl3pPr marL="920951" indent="0" algn="ctr">
              <a:buNone/>
              <a:defRPr sz="1800"/>
            </a:lvl3pPr>
            <a:lvl4pPr marL="1381427" indent="0" algn="ctr">
              <a:buNone/>
              <a:defRPr sz="1600"/>
            </a:lvl4pPr>
            <a:lvl5pPr marL="1841902" indent="0" algn="ctr">
              <a:buNone/>
              <a:defRPr sz="1600"/>
            </a:lvl5pPr>
            <a:lvl6pPr marL="2302377" indent="0" algn="ctr">
              <a:buNone/>
              <a:defRPr sz="1600"/>
            </a:lvl6pPr>
            <a:lvl7pPr marL="2762852" indent="0" algn="ctr">
              <a:buNone/>
              <a:defRPr sz="1600"/>
            </a:lvl7pPr>
            <a:lvl8pPr marL="3223328" indent="0" algn="ctr">
              <a:buNone/>
              <a:defRPr sz="1600"/>
            </a:lvl8pPr>
            <a:lvl9pPr marL="3683803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2501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8527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8"/>
            <a:ext cx="85439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04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209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81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419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30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628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233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838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4352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2685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6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9" y="1681162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5" y="1681162"/>
            <a:ext cx="421133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5" y="2505075"/>
            <a:ext cx="421133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895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275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1597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02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1" y="987426"/>
            <a:ext cx="5014913" cy="4873626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2311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02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1" y="987426"/>
            <a:ext cx="5014913" cy="4873626"/>
          </a:xfrm>
        </p:spPr>
        <p:txBody>
          <a:bodyPr/>
          <a:lstStyle>
            <a:lvl1pPr marL="0" indent="0">
              <a:buNone/>
              <a:defRPr sz="3300"/>
            </a:lvl1pPr>
            <a:lvl2pPr marL="460476" indent="0">
              <a:buNone/>
              <a:defRPr sz="2900"/>
            </a:lvl2pPr>
            <a:lvl3pPr marL="920951" indent="0">
              <a:buNone/>
              <a:defRPr sz="2400"/>
            </a:lvl3pPr>
            <a:lvl4pPr marL="1381427" indent="0">
              <a:buNone/>
              <a:defRPr sz="2000"/>
            </a:lvl4pPr>
            <a:lvl5pPr marL="1841902" indent="0">
              <a:buNone/>
              <a:defRPr sz="2000"/>
            </a:lvl5pPr>
            <a:lvl6pPr marL="2302377" indent="0">
              <a:buNone/>
              <a:defRPr sz="2000"/>
            </a:lvl6pPr>
            <a:lvl7pPr marL="2762852" indent="0">
              <a:buNone/>
              <a:defRPr sz="2000"/>
            </a:lvl7pPr>
            <a:lvl8pPr marL="3223328" indent="0">
              <a:buNone/>
              <a:defRPr sz="2000"/>
            </a:lvl8pPr>
            <a:lvl9pPr marL="368380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816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9394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3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9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4594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1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60476" indent="0" algn="ctr">
              <a:buNone/>
              <a:defRPr sz="2000"/>
            </a:lvl2pPr>
            <a:lvl3pPr marL="920951" indent="0" algn="ctr">
              <a:buNone/>
              <a:defRPr sz="1800"/>
            </a:lvl3pPr>
            <a:lvl4pPr marL="1381427" indent="0" algn="ctr">
              <a:buNone/>
              <a:defRPr sz="1600"/>
            </a:lvl4pPr>
            <a:lvl5pPr marL="1841902" indent="0" algn="ctr">
              <a:buNone/>
              <a:defRPr sz="1600"/>
            </a:lvl5pPr>
            <a:lvl6pPr marL="2302377" indent="0" algn="ctr">
              <a:buNone/>
              <a:defRPr sz="1600"/>
            </a:lvl6pPr>
            <a:lvl7pPr marL="2762852" indent="0" algn="ctr">
              <a:buNone/>
              <a:defRPr sz="1600"/>
            </a:lvl7pPr>
            <a:lvl8pPr marL="3223328" indent="0" algn="ctr">
              <a:buNone/>
              <a:defRPr sz="1600"/>
            </a:lvl8pPr>
            <a:lvl9pPr marL="3683803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161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764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8"/>
            <a:ext cx="85439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04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209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81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419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30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628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233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838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8089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780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6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9" y="1681162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5" y="1681162"/>
            <a:ext cx="421133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5" y="2505075"/>
            <a:ext cx="421133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1942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942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1270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02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1" y="987426"/>
            <a:ext cx="5014913" cy="4873626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1414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02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1" y="987426"/>
            <a:ext cx="5014913" cy="4873626"/>
          </a:xfrm>
        </p:spPr>
        <p:txBody>
          <a:bodyPr/>
          <a:lstStyle>
            <a:lvl1pPr marL="0" indent="0">
              <a:buNone/>
              <a:defRPr sz="3300"/>
            </a:lvl1pPr>
            <a:lvl2pPr marL="460476" indent="0">
              <a:buNone/>
              <a:defRPr sz="2900"/>
            </a:lvl2pPr>
            <a:lvl3pPr marL="920951" indent="0">
              <a:buNone/>
              <a:defRPr sz="2400"/>
            </a:lvl3pPr>
            <a:lvl4pPr marL="1381427" indent="0">
              <a:buNone/>
              <a:defRPr sz="2000"/>
            </a:lvl4pPr>
            <a:lvl5pPr marL="1841902" indent="0">
              <a:buNone/>
              <a:defRPr sz="2000"/>
            </a:lvl5pPr>
            <a:lvl6pPr marL="2302377" indent="0">
              <a:buNone/>
              <a:defRPr sz="2000"/>
            </a:lvl6pPr>
            <a:lvl7pPr marL="2762852" indent="0">
              <a:buNone/>
              <a:defRPr sz="2000"/>
            </a:lvl7pPr>
            <a:lvl8pPr marL="3223328" indent="0">
              <a:buNone/>
              <a:defRPr sz="2000"/>
            </a:lvl8pPr>
            <a:lvl9pPr marL="368380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2505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9621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3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9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547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1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60476" indent="0" algn="ctr">
              <a:buNone/>
              <a:defRPr sz="2000"/>
            </a:lvl2pPr>
            <a:lvl3pPr marL="920951" indent="0" algn="ctr">
              <a:buNone/>
              <a:defRPr sz="1800"/>
            </a:lvl3pPr>
            <a:lvl4pPr marL="1381427" indent="0" algn="ctr">
              <a:buNone/>
              <a:defRPr sz="1600"/>
            </a:lvl4pPr>
            <a:lvl5pPr marL="1841902" indent="0" algn="ctr">
              <a:buNone/>
              <a:defRPr sz="1600"/>
            </a:lvl5pPr>
            <a:lvl6pPr marL="2302377" indent="0" algn="ctr">
              <a:buNone/>
              <a:defRPr sz="1600"/>
            </a:lvl6pPr>
            <a:lvl7pPr marL="2762852" indent="0" algn="ctr">
              <a:buNone/>
              <a:defRPr sz="1600"/>
            </a:lvl7pPr>
            <a:lvl8pPr marL="3223328" indent="0" algn="ctr">
              <a:buNone/>
              <a:defRPr sz="1600"/>
            </a:lvl8pPr>
            <a:lvl9pPr marL="3683803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2335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3321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8"/>
            <a:ext cx="85439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04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209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81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419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30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628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233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838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9936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9121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6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9" y="1681162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5" y="1681162"/>
            <a:ext cx="421133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5" y="2505075"/>
            <a:ext cx="421133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2876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5130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4631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02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1" y="987426"/>
            <a:ext cx="5014913" cy="4873626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2415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02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1" y="987426"/>
            <a:ext cx="5014913" cy="4873626"/>
          </a:xfrm>
        </p:spPr>
        <p:txBody>
          <a:bodyPr/>
          <a:lstStyle>
            <a:lvl1pPr marL="0" indent="0">
              <a:buNone/>
              <a:defRPr sz="3300"/>
            </a:lvl1pPr>
            <a:lvl2pPr marL="460476" indent="0">
              <a:buNone/>
              <a:defRPr sz="2900"/>
            </a:lvl2pPr>
            <a:lvl3pPr marL="920951" indent="0">
              <a:buNone/>
              <a:defRPr sz="2400"/>
            </a:lvl3pPr>
            <a:lvl4pPr marL="1381427" indent="0">
              <a:buNone/>
              <a:defRPr sz="2000"/>
            </a:lvl4pPr>
            <a:lvl5pPr marL="1841902" indent="0">
              <a:buNone/>
              <a:defRPr sz="2000"/>
            </a:lvl5pPr>
            <a:lvl6pPr marL="2302377" indent="0">
              <a:buNone/>
              <a:defRPr sz="2000"/>
            </a:lvl6pPr>
            <a:lvl7pPr marL="2762852" indent="0">
              <a:buNone/>
              <a:defRPr sz="2000"/>
            </a:lvl7pPr>
            <a:lvl8pPr marL="3223328" indent="0">
              <a:buNone/>
              <a:defRPr sz="2000"/>
            </a:lvl8pPr>
            <a:lvl9pPr marL="368380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2409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8620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3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9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203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1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60476" indent="0" algn="ctr">
              <a:buNone/>
              <a:defRPr sz="2000"/>
            </a:lvl2pPr>
            <a:lvl3pPr marL="920951" indent="0" algn="ctr">
              <a:buNone/>
              <a:defRPr sz="1800"/>
            </a:lvl3pPr>
            <a:lvl4pPr marL="1381427" indent="0" algn="ctr">
              <a:buNone/>
              <a:defRPr sz="1600"/>
            </a:lvl4pPr>
            <a:lvl5pPr marL="1841902" indent="0" algn="ctr">
              <a:buNone/>
              <a:defRPr sz="1600"/>
            </a:lvl5pPr>
            <a:lvl6pPr marL="2302377" indent="0" algn="ctr">
              <a:buNone/>
              <a:defRPr sz="1600"/>
            </a:lvl6pPr>
            <a:lvl7pPr marL="2762852" indent="0" algn="ctr">
              <a:buNone/>
              <a:defRPr sz="1600"/>
            </a:lvl7pPr>
            <a:lvl8pPr marL="3223328" indent="0" algn="ctr">
              <a:buNone/>
              <a:defRPr sz="1600"/>
            </a:lvl8pPr>
            <a:lvl9pPr marL="3683803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5102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1556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8"/>
            <a:ext cx="85439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047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209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814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419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30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628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233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838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458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0625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6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9" y="1681162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5" y="1681162"/>
            <a:ext cx="421133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76" indent="0">
              <a:buNone/>
              <a:defRPr sz="2000" b="1"/>
            </a:lvl2pPr>
            <a:lvl3pPr marL="920951" indent="0">
              <a:buNone/>
              <a:defRPr sz="1800" b="1"/>
            </a:lvl3pPr>
            <a:lvl4pPr marL="1381427" indent="0">
              <a:buNone/>
              <a:defRPr sz="1600" b="1"/>
            </a:lvl4pPr>
            <a:lvl5pPr marL="1841902" indent="0">
              <a:buNone/>
              <a:defRPr sz="1600" b="1"/>
            </a:lvl5pPr>
            <a:lvl6pPr marL="2302377" indent="0">
              <a:buNone/>
              <a:defRPr sz="1600" b="1"/>
            </a:lvl6pPr>
            <a:lvl7pPr marL="2762852" indent="0">
              <a:buNone/>
              <a:defRPr sz="1600" b="1"/>
            </a:lvl7pPr>
            <a:lvl8pPr marL="3223328" indent="0">
              <a:buNone/>
              <a:defRPr sz="1600" b="1"/>
            </a:lvl8pPr>
            <a:lvl9pPr marL="368380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5" y="2505075"/>
            <a:ext cx="421133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392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3196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5156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02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1" y="987426"/>
            <a:ext cx="5014913" cy="4873626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880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0" y="457202"/>
            <a:ext cx="3194943" cy="160020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1" y="987426"/>
            <a:ext cx="5014913" cy="4873626"/>
          </a:xfrm>
        </p:spPr>
        <p:txBody>
          <a:bodyPr/>
          <a:lstStyle>
            <a:lvl1pPr marL="0" indent="0">
              <a:buNone/>
              <a:defRPr sz="3300"/>
            </a:lvl1pPr>
            <a:lvl2pPr marL="460476" indent="0">
              <a:buNone/>
              <a:defRPr sz="2900"/>
            </a:lvl2pPr>
            <a:lvl3pPr marL="920951" indent="0">
              <a:buNone/>
              <a:defRPr sz="2400"/>
            </a:lvl3pPr>
            <a:lvl4pPr marL="1381427" indent="0">
              <a:buNone/>
              <a:defRPr sz="2000"/>
            </a:lvl4pPr>
            <a:lvl5pPr marL="1841902" indent="0">
              <a:buNone/>
              <a:defRPr sz="2000"/>
            </a:lvl5pPr>
            <a:lvl6pPr marL="2302377" indent="0">
              <a:buNone/>
              <a:defRPr sz="2000"/>
            </a:lvl6pPr>
            <a:lvl7pPr marL="2762852" indent="0">
              <a:buNone/>
              <a:defRPr sz="2000"/>
            </a:lvl7pPr>
            <a:lvl8pPr marL="3223328" indent="0">
              <a:buNone/>
              <a:defRPr sz="2000"/>
            </a:lvl8pPr>
            <a:lvl9pPr marL="368380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0" y="2057401"/>
            <a:ext cx="3194943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60476" indent="0">
              <a:buNone/>
              <a:defRPr sz="1400"/>
            </a:lvl2pPr>
            <a:lvl3pPr marL="920951" indent="0">
              <a:buNone/>
              <a:defRPr sz="1200"/>
            </a:lvl3pPr>
            <a:lvl4pPr marL="1381427" indent="0">
              <a:buNone/>
              <a:defRPr sz="1000"/>
            </a:lvl4pPr>
            <a:lvl5pPr marL="1841902" indent="0">
              <a:buNone/>
              <a:defRPr sz="1000"/>
            </a:lvl5pPr>
            <a:lvl6pPr marL="2302377" indent="0">
              <a:buNone/>
              <a:defRPr sz="1000"/>
            </a:lvl6pPr>
            <a:lvl7pPr marL="2762852" indent="0">
              <a:buNone/>
              <a:defRPr sz="1000"/>
            </a:lvl7pPr>
            <a:lvl8pPr marL="3223328" indent="0">
              <a:buNone/>
              <a:defRPr sz="1000"/>
            </a:lvl8pPr>
            <a:lvl9pPr marL="36838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18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388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3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9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08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9" y="365129"/>
            <a:ext cx="8543926" cy="1325563"/>
          </a:xfrm>
          <a:prstGeom prst="rect">
            <a:avLst/>
          </a:prstGeom>
        </p:spPr>
        <p:txBody>
          <a:bodyPr vert="horz" lIns="92096" tIns="46048" rIns="92096" bIns="460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6" cy="4351338"/>
          </a:xfrm>
          <a:prstGeom prst="rect">
            <a:avLst/>
          </a:prstGeom>
        </p:spPr>
        <p:txBody>
          <a:bodyPr vert="horz" lIns="92096" tIns="46048" rIns="92096" bIns="460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9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5928-3E57-4DCA-BEE7-C3ADF105471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3"/>
            <a:ext cx="3343274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796C3-E8C9-4CD2-AAF7-ED12F316D8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2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2095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238" indent="-230238" algn="l" defTabSz="920951" rtl="0" eaLnBrk="1" latinLnBrk="0" hangingPunct="1">
        <a:lnSpc>
          <a:spcPct val="90000"/>
        </a:lnSpc>
        <a:spcBef>
          <a:spcPts val="1007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0713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18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1166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7213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3261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93090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53565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914041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476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0951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142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190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237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6285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23328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83803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43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FB6549E-DDDB-457E-9442-7213B50E4B2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17.09.2026</a:t>
            </a:fld>
            <a:endParaRPr lang="ru-RU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43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43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5A92DA3-A283-4F2C-AD02-CB3C3F3399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641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9" y="365128"/>
            <a:ext cx="8543926" cy="1325563"/>
          </a:xfrm>
          <a:prstGeom prst="rect">
            <a:avLst/>
          </a:prstGeom>
        </p:spPr>
        <p:txBody>
          <a:bodyPr vert="horz" lIns="92096" tIns="46048" rIns="92096" bIns="460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6" cy="4351338"/>
          </a:xfrm>
          <a:prstGeom prst="rect">
            <a:avLst/>
          </a:prstGeom>
        </p:spPr>
        <p:txBody>
          <a:bodyPr vert="horz" lIns="92096" tIns="46048" rIns="92096" bIns="460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9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3"/>
            <a:ext cx="3343274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32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p:txStyles>
    <p:titleStyle>
      <a:lvl1pPr algn="l" defTabSz="92095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238" indent="-230238" algn="l" defTabSz="920951" rtl="0" eaLnBrk="1" latinLnBrk="0" hangingPunct="1">
        <a:lnSpc>
          <a:spcPct val="90000"/>
        </a:lnSpc>
        <a:spcBef>
          <a:spcPts val="1007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0713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18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1166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7213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3261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93090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53565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914041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476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0951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142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190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237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6285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23328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83803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9" y="365128"/>
            <a:ext cx="8543926" cy="1325563"/>
          </a:xfrm>
          <a:prstGeom prst="rect">
            <a:avLst/>
          </a:prstGeom>
        </p:spPr>
        <p:txBody>
          <a:bodyPr vert="horz" lIns="92096" tIns="46048" rIns="92096" bIns="460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6" cy="4351338"/>
          </a:xfrm>
          <a:prstGeom prst="rect">
            <a:avLst/>
          </a:prstGeom>
        </p:spPr>
        <p:txBody>
          <a:bodyPr vert="horz" lIns="92096" tIns="46048" rIns="92096" bIns="460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9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3"/>
            <a:ext cx="3343274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5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</p:sldLayoutIdLst>
  <p:txStyles>
    <p:titleStyle>
      <a:lvl1pPr algn="l" defTabSz="92095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238" indent="-230238" algn="l" defTabSz="920951" rtl="0" eaLnBrk="1" latinLnBrk="0" hangingPunct="1">
        <a:lnSpc>
          <a:spcPct val="90000"/>
        </a:lnSpc>
        <a:spcBef>
          <a:spcPts val="1007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0713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18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1166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7213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3261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93090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53565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914041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476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0951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142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190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237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6285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23328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83803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9" y="365128"/>
            <a:ext cx="8543926" cy="1325563"/>
          </a:xfrm>
          <a:prstGeom prst="rect">
            <a:avLst/>
          </a:prstGeom>
        </p:spPr>
        <p:txBody>
          <a:bodyPr vert="horz" lIns="92096" tIns="46048" rIns="92096" bIns="460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6" cy="4351338"/>
          </a:xfrm>
          <a:prstGeom prst="rect">
            <a:avLst/>
          </a:prstGeom>
        </p:spPr>
        <p:txBody>
          <a:bodyPr vert="horz" lIns="92096" tIns="46048" rIns="92096" bIns="460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9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3"/>
            <a:ext cx="3343274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92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</p:sldLayoutIdLst>
  <p:txStyles>
    <p:titleStyle>
      <a:lvl1pPr algn="l" defTabSz="92095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238" indent="-230238" algn="l" defTabSz="920951" rtl="0" eaLnBrk="1" latinLnBrk="0" hangingPunct="1">
        <a:lnSpc>
          <a:spcPct val="90000"/>
        </a:lnSpc>
        <a:spcBef>
          <a:spcPts val="1007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0713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18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1166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7213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3261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93090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53565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914041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476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0951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142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190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237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6285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23328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83803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9" y="365128"/>
            <a:ext cx="8543926" cy="1325563"/>
          </a:xfrm>
          <a:prstGeom prst="rect">
            <a:avLst/>
          </a:prstGeom>
        </p:spPr>
        <p:txBody>
          <a:bodyPr vert="horz" lIns="92096" tIns="46048" rIns="92096" bIns="460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6" cy="4351338"/>
          </a:xfrm>
          <a:prstGeom prst="rect">
            <a:avLst/>
          </a:prstGeom>
        </p:spPr>
        <p:txBody>
          <a:bodyPr vert="horz" lIns="92096" tIns="46048" rIns="92096" bIns="460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9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5928-3E57-4DCA-BEE7-C3ADF10547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5" y="6356353"/>
            <a:ext cx="3343274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4"/>
          </a:xfrm>
          <a:prstGeom prst="rect">
            <a:avLst/>
          </a:prstGeom>
        </p:spPr>
        <p:txBody>
          <a:bodyPr vert="horz" lIns="92096" tIns="46048" rIns="92096" bIns="4604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796C3-E8C9-4CD2-AAF7-ED12F316D88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4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</p:sldLayoutIdLst>
  <p:txStyles>
    <p:titleStyle>
      <a:lvl1pPr algn="l" defTabSz="92095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238" indent="-230238" algn="l" defTabSz="920951" rtl="0" eaLnBrk="1" latinLnBrk="0" hangingPunct="1">
        <a:lnSpc>
          <a:spcPct val="90000"/>
        </a:lnSpc>
        <a:spcBef>
          <a:spcPts val="1007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0713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18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1166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72139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32614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93090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53565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914041" indent="-230238" algn="l" defTabSz="920951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476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0951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142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190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2377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62852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23328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83803" algn="l" defTabSz="9209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6.xml"/><Relationship Id="rId6" Type="http://schemas.microsoft.com/office/2007/relationships/hdphoto" Target="../media/hdphoto6.wdp"/><Relationship Id="rId5" Type="http://schemas.openxmlformats.org/officeDocument/2006/relationships/image" Target="../media/image8.png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24001" y="-1524001"/>
            <a:ext cx="6858000" cy="99060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098" y="2568182"/>
            <a:ext cx="6951889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РАЙЫМБЕК АУДАНДЫҚ </a:t>
            </a:r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МӘСЛИХАТЫ</a:t>
            </a:r>
            <a:endParaRPr lang="ru-RU" sz="4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378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530225"/>
          </a:xfrm>
        </p:spPr>
        <p:txBody>
          <a:bodyPr>
            <a:noAutofit/>
          </a:bodyPr>
          <a:lstStyle/>
          <a:p>
            <a:pPr algn="ctr"/>
            <a:r>
              <a:rPr lang="kk-KZ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Райымбек аудандық  мәслихатының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VII</a:t>
            </a:r>
            <a:r>
              <a:rPr lang="kk-KZ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 шақырылым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депутаттарының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сапалық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құрамы</a:t>
            </a:r>
            <a:endParaRPr lang="ru-RU" sz="2000" b="1" dirty="0">
              <a:solidFill>
                <a:srgbClr val="0000FF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8" y="895351"/>
            <a:ext cx="8543925" cy="52816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Депутаттар жалпы саны 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kk-KZ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kk-KZ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 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kk-KZ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kk-KZ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депутат;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Amanat</a:t>
            </a: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партиясынан – 9</a:t>
            </a:r>
            <a:r>
              <a:rPr lang="kk-KZ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депутат.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kk-KZ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kk-K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kk-K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583477"/>
              </p:ext>
            </p:extLst>
          </p:nvPr>
        </p:nvGraphicFramePr>
        <p:xfrm>
          <a:off x="706389" y="1888068"/>
          <a:ext cx="3941811" cy="4628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9636">
                  <a:extLst>
                    <a:ext uri="{9D8B030D-6E8A-4147-A177-3AD203B41FA5}">
                      <a16:colId xmlns:a16="http://schemas.microsoft.com/office/drawing/2014/main" xmlns="" val="1133700792"/>
                    </a:ext>
                  </a:extLst>
                </a:gridCol>
                <a:gridCol w="2832175">
                  <a:extLst>
                    <a:ext uri="{9D8B030D-6E8A-4147-A177-3AD203B41FA5}">
                      <a16:colId xmlns:a16="http://schemas.microsoft.com/office/drawing/2014/main" xmlns="" val="2425479291"/>
                    </a:ext>
                  </a:extLst>
                </a:gridCol>
              </a:tblGrid>
              <a:tr h="6933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Басты</a:t>
                      </a:r>
                      <a:r>
                        <a:rPr lang="kk-KZ" sz="14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бағыттар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Құрамы</a:t>
                      </a:r>
                      <a:r>
                        <a:rPr lang="kk-KZ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</a:t>
                      </a:r>
                      <a:r>
                        <a:rPr lang="kk-KZ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адам. </a:t>
                      </a:r>
                      <a:r>
                        <a:rPr lang="kk-KZ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2541086261"/>
                  </a:ext>
                </a:extLst>
              </a:tr>
              <a:tr h="253601"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ГЕНДЕРЛІК</a:t>
                      </a:r>
                      <a:r>
                        <a:rPr lang="ru-RU" sz="14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ҚҰРАМ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72142463"/>
                  </a:ext>
                </a:extLst>
              </a:tr>
              <a:tr h="6337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Әйел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Ер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(11.1 %)</a:t>
                      </a:r>
                      <a:endParaRPr lang="ru-RU" sz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(88.8 %)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1727428186"/>
                  </a:ext>
                </a:extLst>
              </a:tr>
              <a:tr h="45017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ҰЛТТЫҚ</a:t>
                      </a:r>
                      <a:r>
                        <a:rPr lang="ru-RU" sz="14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ҚҰРАМ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9359520"/>
                  </a:ext>
                </a:extLst>
              </a:tr>
              <a:tr h="3179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қазақтар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 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1909121461"/>
                  </a:ext>
                </a:extLst>
              </a:tr>
              <a:tr h="3141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орыстар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987185768"/>
                  </a:ext>
                </a:extLst>
              </a:tr>
              <a:tr h="3141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татарлар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075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</a:t>
                      </a:r>
                      <a:r>
                        <a:rPr lang="kk-KZ" sz="14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ҚҰРАМЫ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2970410"/>
                  </a:ext>
                </a:extLst>
              </a:tr>
              <a:tr h="3113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20-29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570409039"/>
                  </a:ext>
                </a:extLst>
              </a:tr>
              <a:tr h="2827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30-39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(11,1 %)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1790073135"/>
                  </a:ext>
                </a:extLst>
              </a:tr>
              <a:tr h="2486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40-49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2095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(55,6</a:t>
                      </a:r>
                      <a:r>
                        <a:rPr lang="kk-KZ" sz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86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50-59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(11,1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3468852338"/>
                  </a:ext>
                </a:extLst>
              </a:tr>
              <a:tr h="299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60 </a:t>
                      </a:r>
                      <a:r>
                        <a:rPr lang="ru-RU" sz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жоғары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(22,2</a:t>
                      </a:r>
                      <a:r>
                        <a:rPr lang="kk-KZ" sz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 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89" marR="53789" marT="0" marB="0" anchor="ctr"/>
                </a:tc>
                <a:extLst>
                  <a:ext uri="{0D108BD9-81ED-4DB2-BD59-A6C34878D82A}">
                    <a16:rowId xmlns:a16="http://schemas.microsoft.com/office/drawing/2014/main" xmlns="" val="418775274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837199"/>
              </p:ext>
            </p:extLst>
          </p:nvPr>
        </p:nvGraphicFramePr>
        <p:xfrm>
          <a:off x="4879975" y="1249438"/>
          <a:ext cx="4292600" cy="53259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2406">
                  <a:extLst>
                    <a:ext uri="{9D8B030D-6E8A-4147-A177-3AD203B41FA5}">
                      <a16:colId xmlns:a16="http://schemas.microsoft.com/office/drawing/2014/main" xmlns="" val="359514149"/>
                    </a:ext>
                  </a:extLst>
                </a:gridCol>
                <a:gridCol w="1300194">
                  <a:extLst>
                    <a:ext uri="{9D8B030D-6E8A-4147-A177-3AD203B41FA5}">
                      <a16:colId xmlns:a16="http://schemas.microsoft.com/office/drawing/2014/main" xmlns="" val="535713302"/>
                    </a:ext>
                  </a:extLst>
                </a:gridCol>
              </a:tblGrid>
              <a:tr h="54428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Басты</a:t>
                      </a:r>
                      <a:r>
                        <a:rPr lang="kk-KZ" sz="1400" b="1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бағыттар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Құрамы</a:t>
                      </a:r>
                      <a:r>
                        <a:rPr lang="ru-RU" sz="14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kk-KZ" sz="14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ru-RU" sz="14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адам</a:t>
                      </a:r>
                      <a:r>
                        <a:rPr lang="ru-RU" sz="14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(100%)  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extLst>
                  <a:ext uri="{0D108BD9-81ED-4DB2-BD59-A6C34878D82A}">
                    <a16:rowId xmlns:a16="http://schemas.microsoft.com/office/drawing/2014/main" xmlns="" val="1698410946"/>
                  </a:ext>
                </a:extLst>
              </a:tr>
              <a:tr h="615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kk-KZ" sz="11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саласы өкілдері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kk-KZ" sz="1100" b="1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Жарылқасын С., Нургожаев Ж.М.)</a:t>
                      </a:r>
                      <a:endParaRPr lang="ru-RU" sz="1100" b="1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endParaRPr lang="kk-KZ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(22,2</a:t>
                      </a:r>
                      <a:r>
                        <a:rPr lang="kk-KZ" sz="11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extLst>
                  <a:ext uri="{0D108BD9-81ED-4DB2-BD59-A6C34878D82A}">
                    <a16:rowId xmlns:a16="http://schemas.microsoft.com/office/drawing/2014/main" xmlns="" val="3849565558"/>
                  </a:ext>
                </a:extLst>
              </a:tr>
              <a:tr h="5825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Денсаулық</a:t>
                      </a:r>
                      <a:r>
                        <a:rPr lang="kk-KZ" sz="11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саласы өкілдері</a:t>
                      </a: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1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indent="0" algn="ctr" defTabSz="92095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(0%)</a:t>
                      </a:r>
                      <a:endParaRPr lang="ru-RU" sz="1100" b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extLst>
                  <a:ext uri="{0D108BD9-81ED-4DB2-BD59-A6C34878D82A}">
                    <a16:rowId xmlns:a16="http://schemas.microsoft.com/office/drawing/2014/main" xmlns="" val="1767131236"/>
                  </a:ext>
                </a:extLst>
              </a:tr>
              <a:tr h="5065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lang="kk-KZ" sz="11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саласы өкілдері</a:t>
                      </a: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1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endParaRPr lang="kk-KZ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(0%)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12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Партия</a:t>
                      </a:r>
                      <a:r>
                        <a:rPr lang="kk-KZ" sz="11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өкілдері</a:t>
                      </a: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endParaRPr lang="kk-KZ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</a:t>
                      </a:r>
                      <a:r>
                        <a:rPr lang="kk-KZ" sz="11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34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Өкілді </a:t>
                      </a:r>
                      <a:r>
                        <a:rPr lang="kk-KZ" sz="1100" b="1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 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(Мусирбаев</a:t>
                      </a:r>
                      <a:r>
                        <a:rPr lang="kk-KZ" sz="1100" b="1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С. С.</a:t>
                      </a:r>
                      <a:r>
                        <a:rPr lang="kk-KZ" sz="11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endParaRPr lang="ru-RU" sz="1100" b="1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(11,1</a:t>
                      </a:r>
                      <a:r>
                        <a:rPr lang="kk-KZ" sz="11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7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Квазимемлекеттік</a:t>
                      </a:r>
                      <a:r>
                        <a:rPr lang="kk-KZ" sz="11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сектор өкілдері</a:t>
                      </a: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1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(Садығожа А.Т, Сыдыкбаев Б.У.,</a:t>
                      </a:r>
                      <a:r>
                        <a:rPr lang="kk-KZ" sz="1100" b="1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Акылов Т.Ж</a:t>
                      </a:r>
                      <a:r>
                        <a:rPr lang="kk-KZ" sz="11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100" b="1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(33,3</a:t>
                      </a:r>
                      <a:r>
                        <a:rPr lang="kk-KZ" sz="11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ru-RU" sz="1100" b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988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Кәсіпкерлік</a:t>
                      </a:r>
                      <a:r>
                        <a:rPr lang="kk-KZ" sz="11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саласы өкілдері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(Себдайр М.М, Жунисов Б.О.  </a:t>
                      </a:r>
                      <a:r>
                        <a:rPr lang="kk-KZ" sz="1100" b="1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Миркасимов Г.М. )</a:t>
                      </a:r>
                      <a:endParaRPr lang="ru-RU" sz="1100" b="1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(33,3 %)</a:t>
                      </a:r>
                      <a:endParaRPr lang="ru-RU" sz="1100" b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004" marR="45004" marT="0" marB="0" anchor="ctr"/>
                </a:tc>
                <a:extLst>
                  <a:ext uri="{0D108BD9-81ED-4DB2-BD59-A6C34878D82A}">
                    <a16:rowId xmlns:a16="http://schemas.microsoft.com/office/drawing/2014/main" xmlns="" val="13347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553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BA387594-D40E-4E23-B68D-B6F64C5FE9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502974"/>
              </p:ext>
            </p:extLst>
          </p:nvPr>
        </p:nvGraphicFramePr>
        <p:xfrm>
          <a:off x="231649" y="0"/>
          <a:ext cx="9509760" cy="5502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557">
                  <a:extLst>
                    <a:ext uri="{9D8B030D-6E8A-4147-A177-3AD203B41FA5}">
                      <a16:colId xmlns:a16="http://schemas.microsoft.com/office/drawing/2014/main" xmlns="" val="2282934665"/>
                    </a:ext>
                  </a:extLst>
                </a:gridCol>
                <a:gridCol w="974634">
                  <a:extLst>
                    <a:ext uri="{9D8B030D-6E8A-4147-A177-3AD203B41FA5}">
                      <a16:colId xmlns:a16="http://schemas.microsoft.com/office/drawing/2014/main" xmlns="" val="1410322448"/>
                    </a:ext>
                  </a:extLst>
                </a:gridCol>
                <a:gridCol w="1514164">
                  <a:extLst>
                    <a:ext uri="{9D8B030D-6E8A-4147-A177-3AD203B41FA5}">
                      <a16:colId xmlns:a16="http://schemas.microsoft.com/office/drawing/2014/main" xmlns="" val="3075998691"/>
                    </a:ext>
                  </a:extLst>
                </a:gridCol>
                <a:gridCol w="1818738">
                  <a:extLst>
                    <a:ext uri="{9D8B030D-6E8A-4147-A177-3AD203B41FA5}">
                      <a16:colId xmlns:a16="http://schemas.microsoft.com/office/drawing/2014/main" xmlns="" val="2011919214"/>
                    </a:ext>
                  </a:extLst>
                </a:gridCol>
                <a:gridCol w="919845">
                  <a:extLst>
                    <a:ext uri="{9D8B030D-6E8A-4147-A177-3AD203B41FA5}">
                      <a16:colId xmlns:a16="http://schemas.microsoft.com/office/drawing/2014/main" xmlns="" val="2575622705"/>
                    </a:ext>
                  </a:extLst>
                </a:gridCol>
                <a:gridCol w="1125149">
                  <a:extLst>
                    <a:ext uri="{9D8B030D-6E8A-4147-A177-3AD203B41FA5}">
                      <a16:colId xmlns:a16="http://schemas.microsoft.com/office/drawing/2014/main" xmlns="" val="3661490150"/>
                    </a:ext>
                  </a:extLst>
                </a:gridCol>
                <a:gridCol w="2784673">
                  <a:extLst>
                    <a:ext uri="{9D8B030D-6E8A-4147-A177-3AD203B41FA5}">
                      <a16:colId xmlns:a16="http://schemas.microsoft.com/office/drawing/2014/main" xmlns="" val="3759824304"/>
                    </a:ext>
                  </a:extLst>
                </a:gridCol>
              </a:tblGrid>
              <a:tr h="6209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/>
                        <a:t>№</a:t>
                      </a:r>
                      <a:endParaRPr lang="ru-RU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solidFill>
                            <a:schemeClr val="lt1"/>
                          </a:solidFill>
                          <a:latin typeface="+mn-lt"/>
                          <a:cs typeface="+mn-cs"/>
                        </a:rPr>
                        <a:t>СУРЕТ</a:t>
                      </a:r>
                      <a:endParaRPr lang="ru-RU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Т.А.Ә.,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туған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жылы</a:t>
                      </a:r>
                      <a:r>
                        <a:rPr lang="ru-RU" sz="1050" dirty="0" smtClean="0">
                          <a:effectLst/>
                        </a:rPr>
                        <a:t>,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Ұлты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Лауазымы</a:t>
                      </a:r>
                      <a:r>
                        <a:rPr lang="ru-RU" sz="1050" dirty="0" smtClean="0">
                          <a:effectLst/>
                        </a:rPr>
                        <a:t>, 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</a:rPr>
                        <a:t>Жұмыс</a:t>
                      </a:r>
                      <a:r>
                        <a:rPr lang="kk-KZ" sz="1050" baseline="0" dirty="0" smtClean="0">
                          <a:effectLst/>
                        </a:rPr>
                        <a:t> орны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Партиясы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Мекен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жайы</a:t>
                      </a:r>
                      <a:r>
                        <a:rPr lang="ru-RU" sz="1050" dirty="0" smtClean="0">
                          <a:effectLst/>
                        </a:rPr>
                        <a:t>, </a:t>
                      </a:r>
                      <a:r>
                        <a:rPr lang="ru-RU" sz="1050" dirty="0" err="1" smtClean="0">
                          <a:effectLst/>
                        </a:rPr>
                        <a:t>байланыс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03530" algn="l"/>
                        </a:tabLst>
                      </a:pPr>
                      <a:r>
                        <a:rPr lang="ru-RU" sz="1050" dirty="0" err="1" smtClean="0">
                          <a:effectLst/>
                        </a:rPr>
                        <a:t>Анкеталық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мәлімет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(ЖОО, </a:t>
                      </a:r>
                      <a:r>
                        <a:rPr lang="ru-RU" sz="1050" dirty="0" err="1" smtClean="0">
                          <a:effectLst/>
                        </a:rPr>
                        <a:t>мамандығы</a:t>
                      </a:r>
                      <a:r>
                        <a:rPr lang="ru-RU" sz="1050" dirty="0" smtClean="0">
                          <a:effectLst/>
                        </a:rPr>
                        <a:t>)</a:t>
                      </a:r>
                      <a:endParaRPr lang="ru-RU" sz="105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extLst>
                  <a:ext uri="{0D108BD9-81ED-4DB2-BD59-A6C34878D82A}">
                    <a16:rowId xmlns:a16="http://schemas.microsoft.com/office/drawing/2014/main" xmlns="" val="537046550"/>
                  </a:ext>
                </a:extLst>
              </a:tr>
              <a:tr h="12271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/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err="1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Ақылов</a:t>
                      </a:r>
                      <a:r>
                        <a:rPr lang="ru-RU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Талғат</a:t>
                      </a:r>
                      <a:r>
                        <a:rPr lang="ru-RU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Жұмақанұлы</a:t>
                      </a:r>
                      <a:endParaRPr lang="ru-RU" sz="1100" kern="120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07.10.1978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</a:t>
                      </a:r>
                      <a:endParaRPr lang="ru-RU" sz="110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1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«Алматы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облысының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еңбек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мобильдік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орталығы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КММ-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нің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филиалы «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Райымбек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ауданы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мансап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орталығының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директоры.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«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AMANAT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партиясының мүшесі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Райымбек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ауданы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 Қаратоган ауылы 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Абаи көшесі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№1 үй</a:t>
                      </a:r>
                      <a:endParaRPr lang="ru-RU" sz="1100" kern="1200" dirty="0" smtClean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87775871078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AutoNum type="arabicPeriod"/>
                        <a:tabLst/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Казақтың</a:t>
                      </a: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мемлекеттік спорт және туризм академиясы. Дене тәрбиелеу мәдениеті оқытушысы, спорт жаттықтырушысы.</a:t>
                      </a:r>
                    </a:p>
                    <a:p>
                      <a:pPr marL="0" indent="0" algn="ctr">
                        <a:buAutoNum type="arabicPeriod"/>
                        <a:tabLst/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Евразиялық</a:t>
                      </a: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нарық институты, қаржыгер.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295" marR="74295"/>
                </a:tc>
                <a:extLst>
                  <a:ext uri="{0D108BD9-81ED-4DB2-BD59-A6C34878D82A}">
                    <a16:rowId xmlns:a16="http://schemas.microsoft.com/office/drawing/2014/main" xmlns="" val="1744662697"/>
                  </a:ext>
                </a:extLst>
              </a:tr>
              <a:tr h="1138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Жарылқасын Самат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18.03.1979</a:t>
                      </a:r>
                      <a:endParaRPr lang="kk-KZ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Математика</a:t>
                      </a: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мұғалімі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К.Шорманов атындағы орта мектеп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AMANAT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партиясының мүшесі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Райымбек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ауданы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Текес ауылы,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Ескожаев көшесі №62 үй,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87714063551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1Аймақтық әлеуметтік-инновациялық университеті. Математика мұғалімі.</a:t>
                      </a:r>
                      <a:endParaRPr lang="kk-KZ" sz="1100" baseline="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2. К.Сәтпаев</a:t>
                      </a: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атындағы Қазақ ұлттық техникалық университеті.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Тау-кен инженер-технолог.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extLst>
                  <a:ext uri="{0D108BD9-81ED-4DB2-BD59-A6C34878D82A}">
                    <a16:rowId xmlns:a16="http://schemas.microsoft.com/office/drawing/2014/main" xmlns="" val="381044437"/>
                  </a:ext>
                </a:extLst>
              </a:tr>
              <a:tr h="11236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Жунисов Бекжан Орынбасарович 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04.07.1989</a:t>
                      </a:r>
                      <a:endParaRPr lang="kk-KZ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ЖК «Орынбасар» төраға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AMANAT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партиясының мүшесі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Райымбек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ауданы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Нарынқол ауылы,Сауранбаев №41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87051000202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Есік гуманитарлық-техникалық</a:t>
                      </a: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колледжі. Қаржыгер.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extLst>
                  <a:ext uri="{0D108BD9-81ED-4DB2-BD59-A6C34878D82A}">
                    <a16:rowId xmlns:a16="http://schemas.microsoft.com/office/drawing/2014/main" xmlns="" val="2500968801"/>
                  </a:ext>
                </a:extLst>
              </a:tr>
              <a:tr h="1301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Миркасымов</a:t>
                      </a: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Галымжан Мухтарович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16.02.1984</a:t>
                      </a:r>
                      <a:endParaRPr lang="kk-KZ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ЖК«Мухтар» төрағасы,               </a:t>
                      </a: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 «Сарыжаз-Харекет» ҚҚ төраға орынбасары.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AMANAT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партиясының мүшесі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Райымбек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ауданы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Сарыжаз ауылы,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Бейсенбек көшесі №24 үй.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87770844314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Қазақ</a:t>
                      </a: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мемлекеттік спорт және туризм академиясы. Спорт нұсқаушысы.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extLst>
                  <a:ext uri="{0D108BD9-81ED-4DB2-BD59-A6C34878D82A}">
                    <a16:rowId xmlns:a16="http://schemas.microsoft.com/office/drawing/2014/main" xmlns="" val="3969367074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1" y="846667"/>
            <a:ext cx="848915" cy="9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1" y="2086187"/>
            <a:ext cx="773865" cy="923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User\Desktop\фото депутатов 8 созыва\IMG_823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2" t="11385" r="18600"/>
          <a:stretch/>
        </p:blipFill>
        <p:spPr bwMode="auto">
          <a:xfrm>
            <a:off x="665403" y="3241548"/>
            <a:ext cx="848915" cy="82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83" y="4315605"/>
            <a:ext cx="806953" cy="10542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5358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5">
            <a:extLst>
              <a:ext uri="{FF2B5EF4-FFF2-40B4-BE49-F238E27FC236}">
                <a16:creationId xmlns:a16="http://schemas.microsoft.com/office/drawing/2014/main" xmlns="" id="{D5F5ECCB-F6AD-4C3C-8285-B88AFCB80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266666"/>
              </p:ext>
            </p:extLst>
          </p:nvPr>
        </p:nvGraphicFramePr>
        <p:xfrm>
          <a:off x="381792" y="304802"/>
          <a:ext cx="9151675" cy="6002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370">
                  <a:extLst>
                    <a:ext uri="{9D8B030D-6E8A-4147-A177-3AD203B41FA5}">
                      <a16:colId xmlns:a16="http://schemas.microsoft.com/office/drawing/2014/main" xmlns="" val="2282934665"/>
                    </a:ext>
                  </a:extLst>
                </a:gridCol>
                <a:gridCol w="898998">
                  <a:extLst>
                    <a:ext uri="{9D8B030D-6E8A-4147-A177-3AD203B41FA5}">
                      <a16:colId xmlns:a16="http://schemas.microsoft.com/office/drawing/2014/main" xmlns="" val="1410322448"/>
                    </a:ext>
                  </a:extLst>
                </a:gridCol>
                <a:gridCol w="1184215">
                  <a:extLst>
                    <a:ext uri="{9D8B030D-6E8A-4147-A177-3AD203B41FA5}">
                      <a16:colId xmlns:a16="http://schemas.microsoft.com/office/drawing/2014/main" xmlns="" val="3075998691"/>
                    </a:ext>
                  </a:extLst>
                </a:gridCol>
                <a:gridCol w="1942526">
                  <a:extLst>
                    <a:ext uri="{9D8B030D-6E8A-4147-A177-3AD203B41FA5}">
                      <a16:colId xmlns:a16="http://schemas.microsoft.com/office/drawing/2014/main" xmlns="" val="2011919214"/>
                    </a:ext>
                  </a:extLst>
                </a:gridCol>
                <a:gridCol w="1000919">
                  <a:extLst>
                    <a:ext uri="{9D8B030D-6E8A-4147-A177-3AD203B41FA5}">
                      <a16:colId xmlns:a16="http://schemas.microsoft.com/office/drawing/2014/main" xmlns="" val="1267310842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xmlns="" val="2402135420"/>
                    </a:ext>
                  </a:extLst>
                </a:gridCol>
                <a:gridCol w="2341297">
                  <a:extLst>
                    <a:ext uri="{9D8B030D-6E8A-4147-A177-3AD203B41FA5}">
                      <a16:colId xmlns:a16="http://schemas.microsoft.com/office/drawing/2014/main" xmlns="" val="3759824304"/>
                    </a:ext>
                  </a:extLst>
                </a:gridCol>
              </a:tblGrid>
              <a:tr h="9492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/>
                        <a:t>№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solidFill>
                            <a:schemeClr val="lt1"/>
                          </a:solidFill>
                          <a:latin typeface="+mn-lt"/>
                          <a:cs typeface="+mn-cs"/>
                        </a:rPr>
                        <a:t>СУРЕТ</a:t>
                      </a:r>
                      <a:endParaRPr lang="ru-RU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Т.А.Ә.,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Гтуған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жылы</a:t>
                      </a:r>
                      <a:r>
                        <a:rPr lang="ru-RU" sz="1050" dirty="0" smtClean="0">
                          <a:effectLst/>
                        </a:rPr>
                        <a:t>,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Ұлты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Лауазымы</a:t>
                      </a:r>
                      <a:r>
                        <a:rPr lang="ru-RU" sz="1050" dirty="0" smtClean="0">
                          <a:effectLst/>
                        </a:rPr>
                        <a:t>, 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</a:rPr>
                        <a:t>Жұмыс</a:t>
                      </a:r>
                      <a:r>
                        <a:rPr lang="kk-KZ" sz="1050" baseline="0" dirty="0" smtClean="0">
                          <a:effectLst/>
                        </a:rPr>
                        <a:t> орны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Партиясы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Мекен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жайы</a:t>
                      </a:r>
                      <a:r>
                        <a:rPr lang="ru-RU" sz="1050" dirty="0" smtClean="0">
                          <a:effectLst/>
                        </a:rPr>
                        <a:t>, </a:t>
                      </a:r>
                      <a:r>
                        <a:rPr lang="ru-RU" sz="1050" dirty="0" err="1" smtClean="0">
                          <a:effectLst/>
                        </a:rPr>
                        <a:t>байланыс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03530" algn="l"/>
                        </a:tabLst>
                      </a:pPr>
                      <a:r>
                        <a:rPr lang="ru-RU" sz="1050" dirty="0" err="1" smtClean="0">
                          <a:effectLst/>
                        </a:rPr>
                        <a:t>Анкеталық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мәлімет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(ЖОО, </a:t>
                      </a:r>
                      <a:r>
                        <a:rPr lang="ru-RU" sz="1050" dirty="0" err="1" smtClean="0">
                          <a:effectLst/>
                        </a:rPr>
                        <a:t>мамандығы</a:t>
                      </a:r>
                      <a:r>
                        <a:rPr lang="ru-RU" sz="1050" dirty="0" smtClean="0">
                          <a:effectLst/>
                        </a:rPr>
                        <a:t>)</a:t>
                      </a:r>
                      <a:endParaRPr lang="ru-RU" sz="105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extLst>
                  <a:ext uri="{0D108BD9-81ED-4DB2-BD59-A6C34878D82A}">
                    <a16:rowId xmlns:a16="http://schemas.microsoft.com/office/drawing/2014/main" xmlns="" val="537046550"/>
                  </a:ext>
                </a:extLst>
              </a:tr>
              <a:tr h="1306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smtClean="0"/>
                        <a:t>5</a:t>
                      </a:r>
                      <a:endParaRPr lang="ru-RU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Мусирбаев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Самат Сартаубаевич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09.08.1981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Райымбек аудандық мәслихатының төрағасы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AMANAT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партиясының мүшесі</a:t>
                      </a:r>
                      <a:endParaRPr lang="ru-RU" sz="1100" b="1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Райымбек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ауданы, 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Сарыжаз ауылы, Шәмші көшесі №15 үй.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87772330077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1.Қазақ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aseline="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аграрлық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Университеті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,  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агроном.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2. 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І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1100" baseline="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Жансүгіров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aseline="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атындағы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aseline="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Жетісу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aseline="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aseline="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университеті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,  </a:t>
                      </a:r>
                      <a:r>
                        <a:rPr lang="ru-RU" sz="1100" baseline="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тарих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extLst>
                  <a:ext uri="{0D108BD9-81ED-4DB2-BD59-A6C34878D82A}">
                    <a16:rowId xmlns:a16="http://schemas.microsoft.com/office/drawing/2014/main" xmlns="" val="4280146553"/>
                  </a:ext>
                </a:extLst>
              </a:tr>
              <a:tr h="1306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Нургожаев Жанат Мухтарович</a:t>
                      </a:r>
                      <a:endParaRPr lang="ru-RU" sz="110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11.02.1976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</a:t>
                      </a:r>
                      <a:endParaRPr lang="ru-RU" sz="110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Қ.Шорманов атындағы орта мектеп директоры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AMANAT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партиясының мүшесі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Райымбек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ауданы, 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Сарыбастау ауылы,                          Райымбек көшесі №20 үй.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87014483701</a:t>
                      </a: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Абай атындағы Алматы мемлекеттік педагогикалық университеті. информатика мұғалімі.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295" marR="74295"/>
                </a:tc>
                <a:extLst>
                  <a:ext uri="{0D108BD9-81ED-4DB2-BD59-A6C34878D82A}">
                    <a16:rowId xmlns:a16="http://schemas.microsoft.com/office/drawing/2014/main" xmlns="" val="381044437"/>
                  </a:ext>
                </a:extLst>
              </a:tr>
              <a:tr h="11344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Садығожа Айгүл Тоқтарәліқызы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03.03.1978</a:t>
                      </a:r>
                      <a:endParaRPr lang="kk-KZ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Қайнар ауылындағы мал дәрігерлік пунктінің меңгерушісі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AMANAT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партиясының мүшесі</a:t>
                      </a:r>
                      <a:endParaRPr lang="ru-RU" sz="110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Райымбек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ауданы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,Кайнар ауылы,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Жамбыл көшесі №33 үй.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87027641477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Қазақ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аграрлық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Университеті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, 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ветеринариялық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санитария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74295" marR="74295"/>
                </a:tc>
                <a:extLst>
                  <a:ext uri="{0D108BD9-81ED-4DB2-BD59-A6C34878D82A}">
                    <a16:rowId xmlns:a16="http://schemas.microsoft.com/office/drawing/2014/main" xmlns="" val="2500968801"/>
                  </a:ext>
                </a:extLst>
              </a:tr>
              <a:tr h="13063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100" kern="12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Себдайр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100" kern="12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Марат Манапұлы</a:t>
                      </a:r>
                      <a:endParaRPr lang="ru-RU" sz="1100" kern="12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100" kern="12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13.02.1965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  «Хан-Тәңірі» сервистік дайындау орталығының директоры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AMANAT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партиясының мүшесі</a:t>
                      </a:r>
                      <a:endParaRPr lang="ru-RU" sz="110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Райымбек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ауданы,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Тегістік ауылы,  Ұзак көшесі №4 үй.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87762630090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Қараганды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политехникалық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институты, инженер-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құрылысшы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extLst>
                  <a:ext uri="{0D108BD9-81ED-4DB2-BD59-A6C34878D82A}">
                    <a16:rowId xmlns:a16="http://schemas.microsoft.com/office/drawing/2014/main" xmlns="" val="3969367074"/>
                  </a:ext>
                </a:extLst>
              </a:tr>
            </a:tbl>
          </a:graphicData>
        </a:graphic>
      </p:graphicFrame>
      <p:pic>
        <p:nvPicPr>
          <p:cNvPr id="11" name="Рисунок 10" descr="C:\Users\Маслихат\Desktop\ФОТО депутатов\Мусирбаев С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95" y="1391413"/>
            <a:ext cx="790651" cy="1015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46" y="3952852"/>
            <a:ext cx="783303" cy="941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46" y="2714276"/>
            <a:ext cx="823251" cy="93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95" y="5147755"/>
            <a:ext cx="71278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732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5">
            <a:extLst>
              <a:ext uri="{FF2B5EF4-FFF2-40B4-BE49-F238E27FC236}">
                <a16:creationId xmlns:a16="http://schemas.microsoft.com/office/drawing/2014/main" xmlns="" id="{D5F5ECCB-F6AD-4C3C-8285-B88AFCB80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050366"/>
              </p:ext>
            </p:extLst>
          </p:nvPr>
        </p:nvGraphicFramePr>
        <p:xfrm>
          <a:off x="339935" y="571400"/>
          <a:ext cx="8781841" cy="2096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095">
                  <a:extLst>
                    <a:ext uri="{9D8B030D-6E8A-4147-A177-3AD203B41FA5}">
                      <a16:colId xmlns:a16="http://schemas.microsoft.com/office/drawing/2014/main" xmlns="" val="2282934665"/>
                    </a:ext>
                  </a:extLst>
                </a:gridCol>
                <a:gridCol w="819210">
                  <a:extLst>
                    <a:ext uri="{9D8B030D-6E8A-4147-A177-3AD203B41FA5}">
                      <a16:colId xmlns:a16="http://schemas.microsoft.com/office/drawing/2014/main" xmlns="" val="1410322448"/>
                    </a:ext>
                  </a:extLst>
                </a:gridCol>
                <a:gridCol w="1282769">
                  <a:extLst>
                    <a:ext uri="{9D8B030D-6E8A-4147-A177-3AD203B41FA5}">
                      <a16:colId xmlns:a16="http://schemas.microsoft.com/office/drawing/2014/main" xmlns="" val="3075998691"/>
                    </a:ext>
                  </a:extLst>
                </a:gridCol>
                <a:gridCol w="1976210">
                  <a:extLst>
                    <a:ext uri="{9D8B030D-6E8A-4147-A177-3AD203B41FA5}">
                      <a16:colId xmlns:a16="http://schemas.microsoft.com/office/drawing/2014/main" xmlns="" val="2011919214"/>
                    </a:ext>
                  </a:extLst>
                </a:gridCol>
                <a:gridCol w="1052513">
                  <a:extLst>
                    <a:ext uri="{9D8B030D-6E8A-4147-A177-3AD203B41FA5}">
                      <a16:colId xmlns:a16="http://schemas.microsoft.com/office/drawing/2014/main" xmlns="" val="1267310842"/>
                    </a:ext>
                  </a:extLst>
                </a:gridCol>
                <a:gridCol w="1310481">
                  <a:extLst>
                    <a:ext uri="{9D8B030D-6E8A-4147-A177-3AD203B41FA5}">
                      <a16:colId xmlns:a16="http://schemas.microsoft.com/office/drawing/2014/main" xmlns="" val="2402135420"/>
                    </a:ext>
                  </a:extLst>
                </a:gridCol>
                <a:gridCol w="1960563">
                  <a:extLst>
                    <a:ext uri="{9D8B030D-6E8A-4147-A177-3AD203B41FA5}">
                      <a16:colId xmlns:a16="http://schemas.microsoft.com/office/drawing/2014/main" xmlns="" val="3759824304"/>
                    </a:ext>
                  </a:extLst>
                </a:gridCol>
              </a:tblGrid>
              <a:tr h="859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/>
                        <a:t>№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solidFill>
                            <a:schemeClr val="lt1"/>
                          </a:solidFill>
                          <a:latin typeface="+mn-lt"/>
                          <a:cs typeface="+mn-cs"/>
                        </a:rPr>
                        <a:t>СУРЕТ</a:t>
                      </a:r>
                      <a:endParaRPr lang="ru-RU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Т.А.Ә.,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Гтуған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жылы</a:t>
                      </a:r>
                      <a:r>
                        <a:rPr lang="ru-RU" sz="1050" dirty="0" smtClean="0">
                          <a:effectLst/>
                        </a:rPr>
                        <a:t>,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Ұлты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Лауазымы</a:t>
                      </a:r>
                      <a:r>
                        <a:rPr lang="ru-RU" sz="1050" dirty="0" smtClean="0">
                          <a:effectLst/>
                        </a:rPr>
                        <a:t>, 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</a:rPr>
                        <a:t>Жұмыс</a:t>
                      </a:r>
                      <a:r>
                        <a:rPr lang="kk-KZ" sz="1050" baseline="0" dirty="0" smtClean="0">
                          <a:effectLst/>
                        </a:rPr>
                        <a:t> орны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Партиясы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</a:rPr>
                        <a:t>Мекен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жайы</a:t>
                      </a:r>
                      <a:r>
                        <a:rPr lang="ru-RU" sz="1050" dirty="0" smtClean="0">
                          <a:effectLst/>
                        </a:rPr>
                        <a:t>, </a:t>
                      </a:r>
                      <a:r>
                        <a:rPr lang="ru-RU" sz="1050" dirty="0" err="1" smtClean="0">
                          <a:effectLst/>
                        </a:rPr>
                        <a:t>байланыс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03530" algn="l"/>
                        </a:tabLst>
                      </a:pPr>
                      <a:r>
                        <a:rPr lang="ru-RU" sz="1050" dirty="0" err="1" smtClean="0">
                          <a:effectLst/>
                        </a:rPr>
                        <a:t>Анкеталық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мәлімет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(ЖОО, </a:t>
                      </a:r>
                      <a:r>
                        <a:rPr lang="ru-RU" sz="1050" dirty="0" err="1" smtClean="0">
                          <a:effectLst/>
                        </a:rPr>
                        <a:t>мамандығы</a:t>
                      </a:r>
                      <a:r>
                        <a:rPr lang="ru-RU" sz="1050" dirty="0" smtClean="0">
                          <a:effectLst/>
                        </a:rPr>
                        <a:t>)</a:t>
                      </a:r>
                      <a:endParaRPr lang="ru-RU" sz="105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extLst>
                  <a:ext uri="{0D108BD9-81ED-4DB2-BD59-A6C34878D82A}">
                    <a16:rowId xmlns:a16="http://schemas.microsoft.com/office/drawing/2014/main" xmlns="" val="537046550"/>
                  </a:ext>
                </a:extLst>
              </a:tr>
              <a:tr h="12361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kern="12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Сыдыкбаев</a:t>
                      </a:r>
                      <a:r>
                        <a:rPr lang="ru-RU" sz="11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Берик</a:t>
                      </a:r>
                      <a:r>
                        <a:rPr lang="ru-RU" sz="11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Уйкасович</a:t>
                      </a:r>
                      <a:endParaRPr lang="ru-RU" sz="1100" kern="12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24.11.1957</a:t>
                      </a:r>
                      <a:endParaRPr lang="ru-RU" sz="1100" kern="12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казақ</a:t>
                      </a:r>
                      <a:endParaRPr lang="ru-RU" sz="110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Зейнеткер,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248025" algn="l"/>
                        </a:tabLst>
                      </a:pP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«Байынқол су құбыры» КММ директоры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AMANAT</a:t>
                      </a:r>
                      <a:r>
                        <a:rPr lang="kk-KZ" sz="11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партиясының мүшесі</a:t>
                      </a:r>
                      <a:endParaRPr lang="ru-RU" sz="1100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Райымбек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ауданы, 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Нарынқол ауылы.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87017955436</a:t>
                      </a:r>
                      <a:endParaRPr lang="kk-KZ" sz="110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721" marR="55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Алматы</a:t>
                      </a:r>
                      <a:r>
                        <a:rPr lang="kk-KZ" sz="110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kk-KZ" sz="1100" kern="1200" dirty="0" smtClean="0"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энергетика институты, инженер-электрик.</a:t>
                      </a:r>
                      <a:endParaRPr lang="ru-RU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/>
                </a:tc>
                <a:extLst>
                  <a:ext uri="{0D108BD9-81ED-4DB2-BD59-A6C34878D82A}">
                    <a16:rowId xmlns:a16="http://schemas.microsoft.com/office/drawing/2014/main" xmlns="" val="1744662697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98" y="1602085"/>
            <a:ext cx="711862" cy="852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7850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907745"/>
              </p:ext>
            </p:extLst>
          </p:nvPr>
        </p:nvGraphicFramePr>
        <p:xfrm>
          <a:off x="217332" y="729270"/>
          <a:ext cx="9517060" cy="9510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043">
                  <a:extLst>
                    <a:ext uri="{9D8B030D-6E8A-4147-A177-3AD203B41FA5}">
                      <a16:colId xmlns:a16="http://schemas.microsoft.com/office/drawing/2014/main" xmlns="" val="1970867747"/>
                    </a:ext>
                  </a:extLst>
                </a:gridCol>
                <a:gridCol w="1015685">
                  <a:extLst>
                    <a:ext uri="{9D8B030D-6E8A-4147-A177-3AD203B41FA5}">
                      <a16:colId xmlns:a16="http://schemas.microsoft.com/office/drawing/2014/main" xmlns="" val="4274065745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xmlns="" val="4001647825"/>
                    </a:ext>
                  </a:extLst>
                </a:gridCol>
                <a:gridCol w="648102">
                  <a:extLst>
                    <a:ext uri="{9D8B030D-6E8A-4147-A177-3AD203B41FA5}">
                      <a16:colId xmlns:a16="http://schemas.microsoft.com/office/drawing/2014/main" xmlns="" val="689958456"/>
                    </a:ext>
                  </a:extLst>
                </a:gridCol>
                <a:gridCol w="725878">
                  <a:extLst>
                    <a:ext uri="{9D8B030D-6E8A-4147-A177-3AD203B41FA5}">
                      <a16:colId xmlns:a16="http://schemas.microsoft.com/office/drawing/2014/main" xmlns="" val="961827251"/>
                    </a:ext>
                  </a:extLst>
                </a:gridCol>
                <a:gridCol w="725878">
                  <a:extLst>
                    <a:ext uri="{9D8B030D-6E8A-4147-A177-3AD203B41FA5}">
                      <a16:colId xmlns:a16="http://schemas.microsoft.com/office/drawing/2014/main" xmlns="" val="3711662118"/>
                    </a:ext>
                  </a:extLst>
                </a:gridCol>
                <a:gridCol w="84908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4463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9366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00046">
                  <a:extLst>
                    <a:ext uri="{9D8B030D-6E8A-4147-A177-3AD203B41FA5}">
                      <a16:colId xmlns:a16="http://schemas.microsoft.com/office/drawing/2014/main" xmlns="" val="240059917"/>
                    </a:ext>
                  </a:extLst>
                </a:gridCol>
                <a:gridCol w="725878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645226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887182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12754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саны,адам</a:t>
                      </a: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Партияда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6" marR="58646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Ұсынылған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85" marR="4398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85" marR="43985" marT="0" marB="0" anchor="ctr"/>
                </a:tc>
                <a:extLst>
                  <a:ext uri="{0D108BD9-81ED-4DB2-BD59-A6C34878D82A}">
                    <a16:rowId xmlns:a16="http://schemas.microsoft.com/office/drawing/2014/main" xmlns="" val="4268976637"/>
                  </a:ext>
                </a:extLst>
              </a:tr>
              <a:tr h="2407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Amanat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 жол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НПК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Республика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Байта</a:t>
                      </a:r>
                      <a:r>
                        <a:rPr lang="kk-KZ" sz="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қ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Партияда</a:t>
                      </a:r>
                      <a:r>
                        <a:rPr lang="kk-KZ" sz="8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жоқ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партиялық</a:t>
                      </a:r>
                      <a:r>
                        <a:rPr lang="kk-KZ" sz="800" baseline="0" dirty="0" smtClean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тізім бойынша</a:t>
                      </a:r>
                      <a:endParaRPr lang="ru-RU" sz="800" dirty="0" smtClean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800" dirty="0"/>
                    </a:p>
                  </a:txBody>
                  <a:tcPr marL="47650" marR="47650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3985" marR="4398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бірмандаттық округтар</a:t>
                      </a:r>
                      <a:r>
                        <a:rPr lang="kk-KZ" sz="800" baseline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бойынша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extLst>
                  <a:ext uri="{0D108BD9-81ED-4DB2-BD59-A6C34878D82A}">
                    <a16:rowId xmlns:a16="http://schemas.microsoft.com/office/drawing/2014/main" xmlns="" val="1388768109"/>
                  </a:ext>
                </a:extLst>
              </a:tr>
              <a:tr h="197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Amanat</a:t>
                      </a:r>
                      <a:endParaRPr lang="ru-RU" sz="8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endParaRPr lang="ru-RU" sz="8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944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Райымбек</a:t>
                      </a:r>
                      <a:r>
                        <a:rPr lang="ru-RU" sz="80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</a:t>
                      </a:r>
                      <a:endParaRPr lang="ru-RU" sz="80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</a:t>
                      </a:r>
                      <a:r>
                        <a:rPr lang="en-US" sz="8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kk-KZ" sz="8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r>
                        <a:rPr lang="ru-RU" sz="8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en-US" sz="8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</a:t>
                      </a:r>
                      <a:r>
                        <a:rPr lang="ru-RU" sz="800" b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650" marR="47650" marT="0" marB="0" anchor="ctr"/>
                </a:tc>
                <a:extLst>
                  <a:ext uri="{0D108BD9-81ED-4DB2-BD59-A6C34878D82A}">
                    <a16:rowId xmlns:a16="http://schemas.microsoft.com/office/drawing/2014/main" xmlns="" val="1964037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91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9361</TotalTime>
  <Words>675</Words>
  <Application>Microsoft Office PowerPoint</Application>
  <PresentationFormat>Лист A4 (210x297 мм)</PresentationFormat>
  <Paragraphs>236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Тема Office</vt:lpstr>
      <vt:lpstr>1_Тема Office</vt:lpstr>
      <vt:lpstr>28_Тема Office</vt:lpstr>
      <vt:lpstr>29_Тема Office</vt:lpstr>
      <vt:lpstr>30_Тема Office</vt:lpstr>
      <vt:lpstr>31_Тема Office</vt:lpstr>
      <vt:lpstr>РАЙЫМБЕК АУДАНДЫҚ МӘСЛИХАТЫ</vt:lpstr>
      <vt:lpstr>Райымбек аудандық  мәслихатының VIIІ шақырылым депутаттарының сапалық құрамы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Глотов Евгений Сергеевич</dc:creator>
  <cp:lastModifiedBy>Пользователь</cp:lastModifiedBy>
  <cp:revision>636</cp:revision>
  <cp:lastPrinted>2025-04-01T08:56:28Z</cp:lastPrinted>
  <dcterms:created xsi:type="dcterms:W3CDTF">2022-06-02T10:43:01Z</dcterms:created>
  <dcterms:modified xsi:type="dcterms:W3CDTF">2026-09-17T06:28:12Z</dcterms:modified>
</cp:coreProperties>
</file>