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9" r:id="rId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 custT="1"/>
      <dgm:spPr/>
      <dgm:t>
        <a:bodyPr/>
        <a:lstStyle/>
        <a:p>
          <a:r>
            <a:rPr lang="ru-RU" sz="2300" dirty="0"/>
            <a:t>Поступления</a:t>
          </a:r>
          <a:endParaRPr lang="en-US" sz="2300" dirty="0"/>
        </a:p>
        <a:p>
          <a:r>
            <a:rPr lang="ru-RU" sz="2300" dirty="0" smtClean="0"/>
            <a:t>78 538,9  (109,6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 algn="ctr"/>
          <a:r>
            <a: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Налоги и </a:t>
          </a:r>
        </a:p>
        <a:p>
          <a:pPr algn="ctr"/>
          <a:r>
            <a: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платежи</a:t>
          </a:r>
          <a:r>
            <a:rPr lang="en-US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ru-RU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15025,3</a:t>
          </a:r>
          <a:endParaRPr lang="ru-RU" sz="24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(111,1%)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</a:p>
        <a:p>
          <a:r>
            <a:rPr lang="ru-RU" dirty="0" smtClean="0"/>
            <a:t>76401,6 (100%)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X="2302" custLinFactNeighborX="100000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1627" custLinFactNeighborX="100000" custLinFactNeighborY="85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 smtClean="0"/>
            <a:t>Поступления </a:t>
          </a:r>
          <a:r>
            <a:rPr lang="ru-RU" dirty="0" smtClean="0"/>
            <a:t>57703,3</a:t>
          </a:r>
          <a:endParaRPr lang="ru-RU" dirty="0"/>
        </a:p>
        <a:p>
          <a:r>
            <a:rPr lang="ru-RU" dirty="0"/>
            <a:t>(</a:t>
          </a:r>
          <a:r>
            <a:rPr lang="ru-RU" dirty="0" smtClean="0"/>
            <a:t>128,8%)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платежи                      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         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24389,8(112%)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  <a:r>
            <a:rPr lang="en-US" dirty="0"/>
            <a:t> </a:t>
          </a:r>
          <a:endParaRPr lang="ru-RU" dirty="0"/>
        </a:p>
        <a:p>
          <a:r>
            <a:rPr lang="ru-RU" smtClean="0"/>
            <a:t>47964,0(100%)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248" custLinFactNeighborY="1933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X="335" custLinFactNeighborX="100000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86195" custLinFactNeighborY="71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644" custLinFactNeighborX="100000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11278" y="1080119"/>
          <a:ext cx="2425008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Поступления</a:t>
          </a:r>
          <a:endParaRPr lang="en-US" sz="2300" kern="1200" dirty="0"/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78 538,9  (109,6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1581" y="1150422"/>
        <a:ext cx="2284402" cy="1299554"/>
      </dsp:txXfrm>
    </dsp:sp>
    <dsp:sp modelId="{7A7068E3-381C-45E7-9CF4-24781F783586}">
      <dsp:nvSpPr>
        <dsp:cNvPr id="0" name=""/>
        <dsp:cNvSpPr/>
      </dsp:nvSpPr>
      <dsp:spPr>
        <a:xfrm>
          <a:off x="2573273" y="1080119"/>
          <a:ext cx="2425008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Налоги и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платежи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15025,3</a:t>
          </a:r>
          <a:endParaRPr lang="ru-RU" sz="2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(111,1%)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43576" y="1150422"/>
        <a:ext cx="2284402" cy="1299554"/>
      </dsp:txXfrm>
    </dsp:sp>
    <dsp:sp modelId="{B7948204-05CF-42AA-92E0-7EBFE3E37489}">
      <dsp:nvSpPr>
        <dsp:cNvPr id="0" name=""/>
        <dsp:cNvSpPr/>
      </dsp:nvSpPr>
      <dsp:spPr>
        <a:xfrm>
          <a:off x="5160928" y="1203728"/>
          <a:ext cx="2425008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Расходы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76401,6 (100%)</a:t>
          </a:r>
          <a:endParaRPr lang="ru-RU" sz="2500" kern="1200" dirty="0"/>
        </a:p>
      </dsp:txBody>
      <dsp:txXfrm>
        <a:off x="5231231" y="1274031"/>
        <a:ext cx="2284402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64071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396658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Поступления </a:t>
          </a:r>
          <a:r>
            <a:rPr lang="ru-RU" sz="2400" kern="1200" dirty="0" smtClean="0"/>
            <a:t>57703,3</a:t>
          </a:r>
          <a:endParaRPr lang="ru-RU" sz="2400" kern="1200" dirty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(</a:t>
          </a:r>
          <a:r>
            <a:rPr lang="ru-RU" sz="2400" kern="1200" dirty="0" smtClean="0"/>
            <a:t>128,8%)</a:t>
          </a:r>
          <a:endParaRPr lang="ru-RU" sz="2400" kern="1200" dirty="0"/>
        </a:p>
      </dsp:txBody>
      <dsp:txXfrm>
        <a:off x="469402" y="1193513"/>
        <a:ext cx="2187571" cy="1344678"/>
      </dsp:txXfrm>
    </dsp:sp>
    <dsp:sp modelId="{7A7068E3-381C-45E7-9CF4-24781F783586}">
      <dsp:nvSpPr>
        <dsp:cNvPr id="0" name=""/>
        <dsp:cNvSpPr/>
      </dsp:nvSpPr>
      <dsp:spPr>
        <a:xfrm>
          <a:off x="2829914" y="1224141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chemeClr val="tx2">
                  <a:lumMod val="75000"/>
                </a:schemeClr>
              </a:solidFill>
            </a:rPr>
            <a:t>Налоги и платежи                       </a:t>
          </a:r>
          <a:r>
            <a:rPr lang="ru-RU" sz="2400" kern="1200" dirty="0" smtClean="0">
              <a:solidFill>
                <a:schemeClr val="tx2">
                  <a:lumMod val="75000"/>
                </a:schemeClr>
              </a:solidFill>
            </a:rPr>
            <a:t>          </a:t>
          </a:r>
          <a:r>
            <a:rPr lang="ru-RU" sz="2400" kern="1200" dirty="0" smtClean="0">
              <a:solidFill>
                <a:schemeClr val="tx2">
                  <a:lumMod val="75000"/>
                </a:schemeClr>
              </a:solidFill>
            </a:rPr>
            <a:t>24389,8(112%)</a:t>
          </a:r>
          <a:endParaRPr lang="ru-RU" sz="24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902658" y="1296885"/>
        <a:ext cx="2187571" cy="1344678"/>
      </dsp:txXfrm>
    </dsp:sp>
    <dsp:sp modelId="{B7948204-05CF-42AA-92E0-7EBFE3E37489}">
      <dsp:nvSpPr>
        <dsp:cNvPr id="0" name=""/>
        <dsp:cNvSpPr/>
      </dsp:nvSpPr>
      <dsp:spPr>
        <a:xfrm>
          <a:off x="5320608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Расходы</a:t>
          </a:r>
          <a:r>
            <a:rPr lang="en-US" sz="2400" kern="1200" dirty="0"/>
            <a:t> </a:t>
          </a:r>
          <a:endParaRPr lang="ru-RU" sz="2400" kern="1200" dirty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47964,0(100%)</a:t>
          </a:r>
          <a:endParaRPr lang="ru-RU" sz="2400" kern="1200" dirty="0"/>
        </a:p>
      </dsp:txBody>
      <dsp:txXfrm>
        <a:off x="5393352" y="1193513"/>
        <a:ext cx="2187571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498" cy="49871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92" y="0"/>
            <a:ext cx="2972498" cy="49871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562"/>
            <a:ext cx="2972498" cy="49871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92" y="9448562"/>
            <a:ext cx="2972498" cy="49871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80436458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063425" y="188640"/>
            <a:ext cx="7025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/>
              <a:t>Исполнение бюджета </a:t>
            </a:r>
            <a:r>
              <a:rPr lang="ru-RU" sz="2800" b="1" u="sng" dirty="0" err="1"/>
              <a:t>Бурабайского</a:t>
            </a:r>
            <a:r>
              <a:rPr lang="ru-RU" sz="2800" b="1" u="sng" dirty="0"/>
              <a:t> района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тыс.тенге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31.08.2026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31.08.2025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106678232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1997</TotalTime>
  <Words>42</Words>
  <Application>Microsoft Office PowerPoint</Application>
  <PresentationFormat>Экран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207</cp:revision>
  <cp:lastPrinted>2024-09-11T13:06:58Z</cp:lastPrinted>
  <dcterms:created xsi:type="dcterms:W3CDTF">2017-09-08T10:51:51Z</dcterms:created>
  <dcterms:modified xsi:type="dcterms:W3CDTF">2026-09-07T12:55:00Z</dcterms:modified>
</cp:coreProperties>
</file>