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handoutMasterIdLst>
    <p:handoutMasterId r:id="rId10"/>
  </p:handoutMasterIdLst>
  <p:sldIdLst>
    <p:sldId id="256" r:id="rId2"/>
    <p:sldId id="257" r:id="rId3"/>
    <p:sldId id="262" r:id="rId4"/>
    <p:sldId id="263" r:id="rId5"/>
    <p:sldId id="264" r:id="rId6"/>
    <p:sldId id="265" r:id="rId7"/>
    <p:sldId id="268" r:id="rId8"/>
    <p:sldId id="261" r:id="rId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5" autoAdjust="0"/>
    <p:restoredTop sz="86384" autoAdjust="0"/>
  </p:normalViewPr>
  <p:slideViewPr>
    <p:cSldViewPr snapToGrid="0">
      <p:cViewPr varScale="1">
        <p:scale>
          <a:sx n="92" d="100"/>
          <a:sy n="92" d="100"/>
        </p:scale>
        <p:origin x="51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4013B-2CF3-4DA6-9CCF-A89F41C7705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F384D-C0C8-4DA4-B62C-12042F3524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17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383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834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284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048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1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894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3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03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11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82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3667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627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7493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461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088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212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05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046" y="2237232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ГРАЖДАНСКИЙ БЮДЖЕТ </a:t>
            </a:r>
            <a:b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ГУ «Отдел физической культуры и спорта города Павлодара»  </a:t>
            </a:r>
            <a:b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на 2026-2028 годы</a:t>
            </a:r>
            <a:b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(</a:t>
            </a:r>
            <a:r>
              <a:rPr lang="kk-KZ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уточненный бюджет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)</a:t>
            </a:r>
            <a:b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4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10" y="1066800"/>
            <a:ext cx="8596668" cy="92165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Уважаемые посетители сайта!</a:t>
            </a:r>
            <a:br>
              <a:rPr lang="ru-RU" sz="2200" b="1" i="1" dirty="0">
                <a:latin typeface="Calibri" panose="020F0502020204030204" pitchFamily="34" charset="0"/>
              </a:rPr>
            </a:br>
            <a:br>
              <a:rPr lang="ru-RU" sz="2200" dirty="0">
                <a:latin typeface="Calibri" panose="020F0502020204030204" pitchFamily="34" charset="0"/>
              </a:rPr>
            </a:br>
            <a:r>
              <a:rPr lang="kk-KZ" sz="2800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Вашему вниманию представлен гражданский бюджет ГУ «Отдел физической культуры и спорта  города Павлодара» акимата города Павлодара на 2026-2028 годы, который содержит информацию об основных показателях бюджета отдела.</a:t>
            </a:r>
            <a:br>
              <a:rPr lang="kk-KZ" sz="2800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2800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Бюджет отдела утвержден решением сессии городского маслихата от 17 декабря 2025 года  № 288/35, решением сессии городского маслихата </a:t>
            </a:r>
            <a:r>
              <a:rPr kumimoji="0" lang="kk-KZ" sz="2800" b="0" i="1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 № 339/45 от 11 августа 2026 года</a:t>
            </a:r>
            <a:br>
              <a:rPr kumimoji="0" lang="kk-KZ" sz="2800" b="0" i="1" u="none" strike="noStrike" kern="1200" cap="none" spc="0" normalizeH="0" baseline="0" noProof="0" dirty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</a:br>
            <a:r>
              <a:rPr lang="kk-KZ" sz="2800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Бюджетные программы отдела утверждены приказом руководителя от 31 декабря  2025 года №770, приказом руководителя № 477 от 26 августа 2026 года</a:t>
            </a:r>
            <a:br>
              <a:rPr lang="ru-RU" sz="2800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600" i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br>
              <a:rPr lang="ru-RU" sz="16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</a:br>
            <a:endParaRPr lang="ru-RU" sz="1600" i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3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61071"/>
              </p:ext>
            </p:extLst>
          </p:nvPr>
        </p:nvGraphicFramePr>
        <p:xfrm>
          <a:off x="431779" y="2034117"/>
          <a:ext cx="9916907" cy="42960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0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8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91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Показатель прямого результата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Ед.</a:t>
                      </a:r>
                      <a:b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изм.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План</a:t>
                      </a:r>
                      <a:r>
                        <a:rPr lang="en-US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овый</a:t>
                      </a: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период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5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Присвоение</a:t>
                      </a: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разрядов</a:t>
                      </a: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спортсменам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шт.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2200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2200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2200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Координация деятельности городских физкультурно-спортивных организаций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шт.</a:t>
                      </a:r>
                      <a:endParaRPr lang="ru-RU" sz="1600" i="1" kern="15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9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 счет трансфертов из республиканского бюджета</a:t>
                      </a:r>
                      <a:endParaRPr lang="ru-RU" sz="1600" b="1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тыс.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0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9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 счет средств из местного бюджета</a:t>
                      </a:r>
                      <a:endParaRPr lang="ru-RU" sz="1600" b="1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тыс.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49989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44056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44282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5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Итого расходы по бюджетной программе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тыс. 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49989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44056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44282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0"/>
            <a:ext cx="864076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001 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«Услуги по реализации государственной политики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местном уровне в сфере физической  культуры и спорта»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904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0"/>
            <a:ext cx="869600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005 «Развитие массового спорта и национальных видов спорта»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134682"/>
              </p:ext>
            </p:extLst>
          </p:nvPr>
        </p:nvGraphicFramePr>
        <p:xfrm>
          <a:off x="1015999" y="1748250"/>
          <a:ext cx="10014858" cy="284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83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0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27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Показатели прямого результата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Ед.изм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План</a:t>
                      </a:r>
                      <a:r>
                        <a:rPr lang="en-US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овый</a:t>
                      </a: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период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Число жителей города, занимающихся спортом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тыс.</a:t>
                      </a:r>
                      <a:endParaRPr lang="ru-RU" sz="1600" b="0" i="1" kern="15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чел.</a:t>
                      </a:r>
                      <a:endParaRPr lang="ru-RU" sz="1600" b="0" i="1" kern="15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 счет трансфертов из республиканского бюджета</a:t>
                      </a: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тыс.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 счет  средств  местного бюджета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</a:t>
                      </a: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1084821</a:t>
                      </a: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918680</a:t>
                      </a: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935984</a:t>
                      </a: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Итого расходы по бюджетной подпрограмме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</a:t>
                      </a:r>
                      <a:r>
                        <a:rPr lang="en-US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1084821</a:t>
                      </a:r>
                      <a:endParaRPr lang="ru-RU" sz="1600" b="1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918680</a:t>
                      </a:r>
                      <a:endParaRPr lang="ru-RU" sz="1600" b="1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kern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935984</a:t>
                      </a:r>
                      <a:endParaRPr lang="ru-RU" sz="1600" b="1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9872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0"/>
            <a:ext cx="805861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«Проведение спортивных соревнований на районном</a:t>
            </a:r>
            <a:endParaRPr lang="en-US" altLang="ru-RU" sz="2400" b="1" i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(города областного значения) уровне»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27331"/>
              </p:ext>
            </p:extLst>
          </p:nvPr>
        </p:nvGraphicFramePr>
        <p:xfrm>
          <a:off x="1015999" y="1748250"/>
          <a:ext cx="9811658" cy="16102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16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07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69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27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Показатели прямого результата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Ед.изм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Плановый</a:t>
                      </a: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период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Число жителей города, участвующих в городских спортивно-массовых соревнованиях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тыс.</a:t>
                      </a:r>
                      <a:endParaRPr lang="ru-RU" sz="1600" b="0" i="1" kern="15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чел.</a:t>
                      </a:r>
                      <a:endParaRPr lang="ru-RU" sz="1600" b="0" i="1" kern="15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49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49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49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Итого расходы по бюджетной подпрограмме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kern="15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тыс.</a:t>
                      </a:r>
                      <a:endParaRPr lang="ru-RU" sz="1600" b="1" i="1" kern="15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kern="15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тенге</a:t>
                      </a:r>
                      <a:endParaRPr lang="ru-RU" sz="1600" b="1" i="1" kern="15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168428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181344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190411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120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-184666"/>
            <a:ext cx="850072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«Подготовка и участие членов сборных команд района</a:t>
            </a:r>
            <a:endParaRPr lang="en-US" altLang="ru-RU" sz="2400" b="1" i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(города областного значения) по различным видам спорта </a:t>
            </a:r>
            <a:endParaRPr lang="en-US" altLang="ru-RU" sz="2400" b="1" i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областных спортивных соревнованиях»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280368"/>
              </p:ext>
            </p:extLst>
          </p:nvPr>
        </p:nvGraphicFramePr>
        <p:xfrm>
          <a:off x="1043598" y="2053050"/>
          <a:ext cx="9755031" cy="16102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1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2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0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17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8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27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Показатели прямого результата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Ед.изм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Плановый</a:t>
                      </a: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период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kk-KZ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ru-RU" sz="1600" b="0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kk-KZ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7</a:t>
                      </a:r>
                      <a:endParaRPr lang="ru-RU" sz="1600" b="0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kk-KZ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8</a:t>
                      </a:r>
                      <a:endParaRPr lang="ru-RU" sz="1600" b="0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Командирование сборных команд города по видам спорта на областные соревнования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чел</a:t>
                      </a: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Итого расходы по бюджетной подпрограмме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kern="15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тыс.</a:t>
                      </a:r>
                      <a:endParaRPr lang="ru-RU" sz="1600" b="1" i="1" kern="15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kern="15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тенге</a:t>
                      </a:r>
                      <a:endParaRPr lang="ru-RU" sz="1600" b="1" i="1" kern="15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11870</a:t>
                      </a:r>
                      <a:endParaRPr lang="ru-RU" sz="16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10460</a:t>
                      </a:r>
                      <a:endParaRPr lang="ru-RU" sz="16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10984</a:t>
                      </a:r>
                      <a:endParaRPr lang="ru-RU" sz="16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005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352" y="5516544"/>
            <a:ext cx="8406226" cy="934497"/>
          </a:xfrm>
        </p:spPr>
        <p:txBody>
          <a:bodyPr>
            <a:normAutofit/>
          </a:bodyPr>
          <a:lstStyle/>
          <a:p>
            <a:pPr algn="ctr"/>
            <a:r>
              <a:rPr lang="ru-RU" sz="16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Руководитель отдела физической культуры и спорта города Павлодара </a:t>
            </a:r>
            <a:br>
              <a:rPr lang="ru-RU" sz="16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</a:br>
            <a:r>
              <a:rPr lang="ru-RU" sz="16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Асылбеков Е.А.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D136A5B-2593-29D7-F905-D6E88EFE6AC3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15875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 fontAlgn="base">
              <a:spcAft>
                <a:spcPct val="0"/>
              </a:spcAft>
            </a:pPr>
            <a:r>
              <a:rPr lang="kk-KZ" altLang="ru-RU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</a:t>
            </a:r>
            <a:r>
              <a:rPr lang="en-US" altLang="ru-RU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113</a:t>
            </a:r>
            <a:r>
              <a:rPr lang="ru-RU" altLang="ru-RU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ru-RU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«Целевые текущие трансферты из местных бюджетов»</a:t>
            </a:r>
            <a:endParaRPr lang="en-US" altLang="ru-RU" sz="2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E519B3D-F9F7-FCBA-F7D2-B42E7071C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132133"/>
              </p:ext>
            </p:extLst>
          </p:nvPr>
        </p:nvGraphicFramePr>
        <p:xfrm>
          <a:off x="941545" y="2444928"/>
          <a:ext cx="9813540" cy="36838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06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5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2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3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092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Показатели прямого результата</a:t>
                      </a:r>
                      <a:endParaRPr lang="ru-RU" sz="1600" b="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Ед.изм</a:t>
                      </a:r>
                      <a:endParaRPr lang="ru-RU" sz="1600" b="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Плановый</a:t>
                      </a:r>
                      <a:r>
                        <a:rPr lang="en-US" sz="1600" b="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1" kern="15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период</a:t>
                      </a:r>
                      <a:endParaRPr lang="ru-RU" sz="1600" b="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17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4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Количество организаций</a:t>
                      </a:r>
                      <a:endParaRPr lang="ru-RU" sz="1600" b="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ед</a:t>
                      </a:r>
                      <a:r>
                        <a:rPr lang="ru-RU" sz="1600" b="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 </a:t>
                      </a: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3</a:t>
                      </a:r>
                      <a:endParaRPr lang="ru-RU" sz="1600" b="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36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 счет трансфертов из республиканского бюджета</a:t>
                      </a:r>
                      <a:endParaRPr lang="ru-RU" sz="1600" b="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 тенге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3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За счет трансфертов из местного бюджета</a:t>
                      </a:r>
                      <a:endParaRPr lang="ru-RU" sz="1600" b="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 тенге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80816</a:t>
                      </a: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Итого расходы по бюджетной программе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тыс. тенге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80816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330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31981"/>
            <a:ext cx="8596668" cy="1828799"/>
          </a:xfrm>
        </p:spPr>
        <p:txBody>
          <a:bodyPr>
            <a:noAutofit/>
          </a:bodyPr>
          <a:lstStyle/>
          <a:p>
            <a:pPr algn="ctr"/>
            <a:r>
              <a:rPr lang="ru-RU" sz="66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Благодарим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1906</TotalTime>
  <Words>481</Words>
  <Application>Microsoft Office PowerPoint</Application>
  <PresentationFormat>Широкоэкранный</PresentationFormat>
  <Paragraphs>132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Wingdings 3</vt:lpstr>
      <vt:lpstr>Аспект</vt:lpstr>
      <vt:lpstr>ГРАЖДАНСКИЙ БЮДЖЕТ  ГУ «Отдел физической культуры и спорта города Павлодара»   на 2026-2028 годы (уточненный бюджет) </vt:lpstr>
      <vt:lpstr>Уважаемые посетители сайта!  Вашему вниманию представлен гражданский бюджет ГУ «Отдел физической культуры и спорта  города Павлодара» акимата города Павлодара на 2026-2028 годы, который содержит информацию об основных показателях бюджета отдела. Бюджет отдела утвержден решением сессии городского маслихата от 17 декабря 2025 года  № 288/35, решением сессии городского маслихата  № 339/45 от 11 августа 2026 года Бюджетные программы отдела утверждены приказом руководителя от 31 декабря  2025 года №770, приказом руководителя № 477 от 26 августа 2026 года   </vt:lpstr>
      <vt:lpstr>Презентация PowerPoint</vt:lpstr>
      <vt:lpstr>Презентация PowerPoint</vt:lpstr>
      <vt:lpstr>Презентация PowerPoint</vt:lpstr>
      <vt:lpstr>Презентация PowerPoint</vt:lpstr>
      <vt:lpstr>Руководитель отдела физической культуры и спорта города Павлодара  Асылбеков Е.А.</vt:lpstr>
      <vt:lpstr>Благодарим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</dc:title>
  <dc:creator>Lenovo</dc:creator>
  <cp:lastModifiedBy>User</cp:lastModifiedBy>
  <cp:revision>127</cp:revision>
  <cp:lastPrinted>2022-05-07T12:37:29Z</cp:lastPrinted>
  <dcterms:created xsi:type="dcterms:W3CDTF">2019-11-15T07:39:26Z</dcterms:created>
  <dcterms:modified xsi:type="dcterms:W3CDTF">2026-09-14T05:17:55Z</dcterms:modified>
</cp:coreProperties>
</file>