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sldIdLst>
    <p:sldId id="256" r:id="rId2"/>
    <p:sldId id="257" r:id="rId3"/>
    <p:sldId id="260" r:id="rId4"/>
    <p:sldId id="273" r:id="rId5"/>
    <p:sldId id="276" r:id="rId6"/>
    <p:sldId id="275" r:id="rId7"/>
    <p:sldId id="272" r:id="rId8"/>
    <p:sldId id="274" r:id="rId9"/>
    <p:sldId id="271" r:id="rId10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1" autoAdjust="0"/>
    <p:restoredTop sz="94629" autoAdjust="0"/>
  </p:normalViewPr>
  <p:slideViewPr>
    <p:cSldViewPr>
      <p:cViewPr>
        <p:scale>
          <a:sx n="90" d="100"/>
          <a:sy n="90" d="100"/>
        </p:scale>
        <p:origin x="-1301" y="-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5D6612D-DF11-4D60-B7D1-9953CA9C19E2}" type="datetimeFigureOut">
              <a:rPr lang="ru-RU" smtClean="0"/>
              <a:pPr/>
              <a:t>20.04.2026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9552" y="1700808"/>
            <a:ext cx="7995664" cy="324036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“Павлодар ауданы әкімінің аппараты” ММ-нің </a:t>
            </a:r>
            <a:br>
              <a:rPr lang="kk-KZ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4000" dirty="0" err="1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 бюджеті </a:t>
            </a:r>
            <a:r>
              <a:rPr lang="kk-KZ" sz="4000" dirty="0" smtClean="0"/>
              <a:t>өзгерістер мен толықтырулар </a:t>
            </a:r>
            <a:r>
              <a:rPr lang="ru-RU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n w="6350">
                  <a:solidFill>
                    <a:schemeClr val="bg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0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29816" y="1690062"/>
            <a:ext cx="788436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Сіздердің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назарларыңызға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әкім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аппараты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, оны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қалыптастыру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параметрлері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мен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бюджеттік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қаражатты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жұмсау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бағыттары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ақпараттан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құралатын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smtClean="0">
                <a:latin typeface="+mj-lt"/>
                <a:ea typeface="Times New Roman" pitchFamily="18" charset="0"/>
                <a:cs typeface="Arial" pitchFamily="34" charset="0"/>
              </a:rPr>
              <a:t>2026-2028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аудандық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бюджетұсынылады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.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200" dirty="0">
              <a:latin typeface="+mj-lt"/>
              <a:ea typeface="Times New Roman" pitchFamily="18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Аталған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құжат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келесі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бөлімдерден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тұрады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:  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• аппарат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түсімдері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 мен </a:t>
            </a:r>
            <a:r>
              <a:rPr lang="ru-RU" sz="2200" dirty="0" err="1">
                <a:latin typeface="+mj-lt"/>
                <a:ea typeface="Times New Roman" pitchFamily="18" charset="0"/>
                <a:cs typeface="Arial" pitchFamily="34" charset="0"/>
              </a:rPr>
              <a:t>шығыстары</a:t>
            </a: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+mj-lt"/>
                <a:ea typeface="Times New Roman" pitchFamily="18" charset="0"/>
                <a:cs typeface="Arial" pitchFamily="34" charset="0"/>
              </a:rPr>
              <a:t>	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  <a:cs typeface="Arial" pitchFamily="34" charset="0"/>
              </a:rPr>
              <a:t>	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9692381"/>
              </p:ext>
            </p:extLst>
          </p:nvPr>
        </p:nvGraphicFramePr>
        <p:xfrm>
          <a:off x="611560" y="1628800"/>
          <a:ext cx="7632848" cy="3683076"/>
        </p:xfrm>
        <a:graphic>
          <a:graphicData uri="http://schemas.openxmlformats.org/drawingml/2006/table">
            <a:tbl>
              <a:tblPr/>
              <a:tblGrid>
                <a:gridCol w="416557"/>
                <a:gridCol w="3354445"/>
                <a:gridCol w="1125542"/>
                <a:gridCol w="1224136"/>
                <a:gridCol w="1512168"/>
              </a:tblGrid>
              <a:tr h="5618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Р/с №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kk-KZ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өрсеткіштер</a:t>
                      </a:r>
                      <a:r>
                        <a:rPr lang="kk-KZ" sz="1400" b="1" baseline="0" dirty="0" smtClean="0">
                          <a:latin typeface="+mj-lt"/>
                          <a:ea typeface="Times New Roman"/>
                          <a:cs typeface="Times New Roman"/>
                        </a:rPr>
                        <a:t> атауы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жоспар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жоспар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err="1" smtClean="0">
                          <a:latin typeface="+mj-lt"/>
                          <a:ea typeface="Times New Roman"/>
                          <a:cs typeface="Times New Roman"/>
                        </a:rPr>
                        <a:t>жоспар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0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Аудан әкімінің қызметін қамтамасыз ету қызметтері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255 198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251 093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254 411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1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+mj-lt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Мемлекеттік органның күрделі шығыстары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9 204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60 687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60 183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Жалпыға бірдей әскери міндетті орындау шеңберіндегі іс-шаралар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16 617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17 250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17 889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1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Төтенше жағдайларды жою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1 149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1 206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Times New Roman"/>
                        </a:rPr>
                        <a:t>1 267</a:t>
                      </a:r>
                      <a:endParaRPr lang="ru-RU" sz="1400" dirty="0">
                        <a:solidFill>
                          <a:schemeClr val="tx1"/>
                        </a:solidFill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400" dirty="0" smtClean="0">
                          <a:latin typeface="+mj-lt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aseline="0" dirty="0" smtClean="0">
                          <a:latin typeface="+mj-lt"/>
                          <a:ea typeface="Times New Roman"/>
                          <a:cs typeface="Times New Roman"/>
                        </a:rPr>
                        <a:t>Дала өрттерінің профилактикасы мен оларды сөндіру жөніндегі іс-шаралар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72 711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72 647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80 752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smtClean="0">
                          <a:latin typeface="+mj-lt"/>
                          <a:ea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/>
                        <a:t>Жергілікті бюджеттерден мақсатты трансферттер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5 251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452747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400" b="1" dirty="0" smtClean="0">
                <a:solidFill>
                  <a:prstClr val="black"/>
                </a:solidFill>
                <a:latin typeface="Trebuchet MS"/>
                <a:cs typeface="Arial" pitchFamily="34" charset="0"/>
              </a:rPr>
              <a:t>Әкім </a:t>
            </a:r>
            <a:r>
              <a:rPr lang="kk-KZ" sz="2400" b="1" dirty="0">
                <a:solidFill>
                  <a:prstClr val="black"/>
                </a:solidFill>
                <a:latin typeface="Trebuchet MS"/>
                <a:cs typeface="Arial" pitchFamily="34" charset="0"/>
              </a:rPr>
              <a:t>аппараты бюджетінің </a:t>
            </a:r>
            <a:r>
              <a:rPr lang="kk-KZ" sz="2400" b="1" dirty="0" smtClean="0">
                <a:solidFill>
                  <a:prstClr val="black"/>
                </a:solidFill>
                <a:latin typeface="Trebuchet MS"/>
                <a:cs typeface="Arial" pitchFamily="34" charset="0"/>
              </a:rPr>
              <a:t>2026-2028 </a:t>
            </a:r>
            <a:r>
              <a:rPr lang="kk-KZ" sz="2400" b="1" dirty="0">
                <a:solidFill>
                  <a:prstClr val="black"/>
                </a:solidFill>
                <a:latin typeface="Trebuchet MS"/>
                <a:cs typeface="Arial" pitchFamily="34" charset="0"/>
              </a:rPr>
              <a:t>жылдарға арналған шығыстары</a:t>
            </a:r>
            <a:endParaRPr lang="ru-RU" sz="2400" dirty="0">
              <a:solidFill>
                <a:prstClr val="black"/>
              </a:solidFill>
              <a:latin typeface="Trebuchet MS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1539616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+mj-lt"/>
              </a:rPr>
              <a:t>Мемлекеттік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функцияларды</a:t>
            </a:r>
            <a:r>
              <a:rPr lang="ru-RU" sz="2400" dirty="0">
                <a:latin typeface="+mj-lt"/>
              </a:rPr>
              <a:t>, </a:t>
            </a:r>
            <a:r>
              <a:rPr lang="ru-RU" sz="2400" dirty="0" err="1">
                <a:latin typeface="+mj-lt"/>
              </a:rPr>
              <a:t>өкілеттіктер</a:t>
            </a:r>
            <a:r>
              <a:rPr lang="ru-RU" sz="2400" dirty="0">
                <a:latin typeface="+mj-lt"/>
              </a:rPr>
              <a:t> мен </a:t>
            </a:r>
            <a:r>
              <a:rPr lang="ru-RU" sz="2400" dirty="0" err="1">
                <a:latin typeface="+mj-lt"/>
              </a:rPr>
              <a:t>олардан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туындайтын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мемлекеттік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көрсетілетін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қызметтерді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жүзеге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асыру</a:t>
            </a:r>
            <a:endParaRPr lang="ru-RU" sz="2400" dirty="0"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</a:rPr>
              <a:t>Әкім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аппаратының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қызметін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қамтамасыз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 err="1">
                <a:solidFill>
                  <a:schemeClr val="tx1"/>
                </a:solidFill>
              </a:rPr>
              <a:t>ету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Договор на оказание услуг: ключевые ошибки, образец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0" y="3440385"/>
            <a:ext cx="4762500" cy="3228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/>
              <a:t>Әкім</a:t>
            </a:r>
            <a:r>
              <a:rPr lang="ru-RU" sz="2400" dirty="0"/>
              <a:t> </a:t>
            </a:r>
            <a:r>
              <a:rPr lang="ru-RU" sz="2400" dirty="0" err="1"/>
              <a:t>аппаратының</a:t>
            </a:r>
            <a:r>
              <a:rPr lang="ru-RU" sz="2400" dirty="0"/>
              <a:t> </a:t>
            </a:r>
            <a:r>
              <a:rPr lang="ru-RU" sz="2400" dirty="0" err="1"/>
              <a:t>қызметін</a:t>
            </a:r>
            <a:r>
              <a:rPr lang="ru-RU" sz="2400" dirty="0"/>
              <a:t> </a:t>
            </a:r>
            <a:r>
              <a:rPr lang="ru-RU" sz="2400" dirty="0" err="1"/>
              <a:t>қамтамасыз</a:t>
            </a:r>
            <a:r>
              <a:rPr lang="ru-RU" sz="2400" dirty="0"/>
              <a:t> </a:t>
            </a:r>
            <a:r>
              <a:rPr lang="ru-RU" sz="2400" dirty="0" err="1"/>
              <a:t>ету</a:t>
            </a:r>
            <a:r>
              <a:rPr lang="ru-RU" sz="2400" dirty="0"/>
              <a:t>;</a:t>
            </a:r>
          </a:p>
          <a:p>
            <a:r>
              <a:rPr lang="ru-RU" sz="2400" dirty="0" err="1"/>
              <a:t>Мемлекеттік</a:t>
            </a:r>
            <a:r>
              <a:rPr lang="ru-RU" sz="2400" dirty="0"/>
              <a:t> </a:t>
            </a:r>
            <a:r>
              <a:rPr lang="ru-RU" sz="2400" dirty="0" err="1"/>
              <a:t>органның</a:t>
            </a:r>
            <a:r>
              <a:rPr lang="ru-RU" sz="2400" dirty="0"/>
              <a:t> </a:t>
            </a:r>
            <a:r>
              <a:rPr lang="ru-RU" sz="2400" dirty="0" err="1"/>
              <a:t>материалдық-техникалық</a:t>
            </a:r>
            <a:r>
              <a:rPr lang="ru-RU" sz="2400" dirty="0"/>
              <a:t> </a:t>
            </a:r>
            <a:r>
              <a:rPr lang="ru-RU" sz="2400" dirty="0" err="1"/>
              <a:t>базасын</a:t>
            </a:r>
            <a:r>
              <a:rPr lang="ru-RU" sz="2400" dirty="0"/>
              <a:t> </a:t>
            </a:r>
            <a:r>
              <a:rPr lang="ru-RU" sz="2400" dirty="0" err="1"/>
              <a:t>нығайту</a:t>
            </a:r>
            <a:r>
              <a:rPr lang="ru-RU" sz="2400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Мемлекеттік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органның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күрделі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шығыстары</a:t>
            </a: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Школьникам Карагандинской области выдадут гаджеты и компьютеры для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501008"/>
            <a:ext cx="5184576" cy="3076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61392"/>
            <a:ext cx="8229600" cy="2691744"/>
          </a:xfrm>
        </p:spPr>
        <p:txBody>
          <a:bodyPr>
            <a:normAutofit/>
          </a:bodyPr>
          <a:lstStyle/>
          <a:p>
            <a:r>
              <a:rPr lang="ru-RU" sz="2000" dirty="0" err="1"/>
              <a:t>Жастарды</a:t>
            </a:r>
            <a:r>
              <a:rPr lang="ru-RU" sz="2000" dirty="0"/>
              <a:t> </a:t>
            </a:r>
            <a:r>
              <a:rPr lang="ru-RU" sz="2000" dirty="0" err="1"/>
              <a:t>әскери</a:t>
            </a:r>
            <a:r>
              <a:rPr lang="ru-RU" sz="2000" dirty="0"/>
              <a:t> </a:t>
            </a:r>
            <a:r>
              <a:rPr lang="ru-RU" sz="2000" dirty="0" err="1"/>
              <a:t>қызметке</a:t>
            </a:r>
            <a:r>
              <a:rPr lang="ru-RU" sz="2000" dirty="0"/>
              <a:t> </a:t>
            </a:r>
            <a:r>
              <a:rPr lang="ru-RU" sz="2000" dirty="0" err="1"/>
              <a:t>дайындау</a:t>
            </a:r>
            <a:r>
              <a:rPr lang="ru-RU" sz="2000" dirty="0"/>
              <a:t> </a:t>
            </a:r>
            <a:r>
              <a:rPr lang="ru-RU" sz="2000" dirty="0" err="1"/>
              <a:t>жөніндегі</a:t>
            </a:r>
            <a:r>
              <a:rPr lang="ru-RU" sz="2000" dirty="0"/>
              <a:t> </a:t>
            </a:r>
            <a:r>
              <a:rPr lang="ru-RU" sz="2000" dirty="0" err="1"/>
              <a:t>іс-шараларды</a:t>
            </a:r>
            <a:r>
              <a:rPr lang="ru-RU" sz="2000" dirty="0"/>
              <a:t> </a:t>
            </a:r>
            <a:r>
              <a:rPr lang="ru-RU" sz="2000" dirty="0" err="1"/>
              <a:t>материалдық</a:t>
            </a:r>
            <a:r>
              <a:rPr lang="ru-RU" sz="2000" dirty="0"/>
              <a:t> </a:t>
            </a:r>
            <a:r>
              <a:rPr lang="ru-RU" sz="2000" dirty="0" err="1"/>
              <a:t>қамтамасыз</a:t>
            </a:r>
            <a:r>
              <a:rPr lang="ru-RU" sz="2000" dirty="0"/>
              <a:t> </a:t>
            </a:r>
            <a:r>
              <a:rPr lang="ru-RU" sz="2000" dirty="0" err="1"/>
              <a:t>ету</a:t>
            </a:r>
            <a:r>
              <a:rPr lang="ru-RU" sz="2000" dirty="0"/>
              <a:t>;</a:t>
            </a:r>
          </a:p>
          <a:p>
            <a:r>
              <a:rPr lang="ru-RU" sz="2000" dirty="0" err="1"/>
              <a:t>Шақыру</a:t>
            </a:r>
            <a:r>
              <a:rPr lang="ru-RU" sz="2000" dirty="0"/>
              <a:t> </a:t>
            </a:r>
            <a:r>
              <a:rPr lang="ru-RU" sz="2000" dirty="0" err="1"/>
              <a:t>комиссияларының</a:t>
            </a:r>
            <a:r>
              <a:rPr lang="ru-RU" sz="2000" dirty="0"/>
              <a:t> </a:t>
            </a:r>
            <a:r>
              <a:rPr lang="ru-RU" sz="2000" dirty="0" err="1"/>
              <a:t>қызметі</a:t>
            </a:r>
            <a:r>
              <a:rPr lang="ru-RU" sz="2000" dirty="0"/>
              <a:t>;</a:t>
            </a:r>
          </a:p>
          <a:p>
            <a:r>
              <a:rPr lang="ru-RU" sz="2000" dirty="0" err="1"/>
              <a:t>Жас</a:t>
            </a:r>
            <a:r>
              <a:rPr lang="ru-RU" sz="2000" dirty="0"/>
              <a:t> </a:t>
            </a:r>
            <a:r>
              <a:rPr lang="ru-RU" sz="2000" dirty="0" err="1"/>
              <a:t>әскерге</a:t>
            </a:r>
            <a:r>
              <a:rPr lang="ru-RU" sz="2000" dirty="0"/>
              <a:t> </a:t>
            </a:r>
            <a:r>
              <a:rPr lang="ru-RU" sz="2000" dirty="0" err="1"/>
              <a:t>шақырылушылармен</a:t>
            </a:r>
            <a:r>
              <a:rPr lang="ru-RU" sz="2000" dirty="0"/>
              <a:t> </a:t>
            </a:r>
            <a:r>
              <a:rPr lang="ru-RU" sz="2000" dirty="0" err="1"/>
              <a:t>сапалы</a:t>
            </a:r>
            <a:r>
              <a:rPr lang="ru-RU" sz="2000" dirty="0"/>
              <a:t> </a:t>
            </a:r>
            <a:r>
              <a:rPr lang="ru-RU" sz="2000" dirty="0" err="1"/>
              <a:t>жасақтау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оны </a:t>
            </a:r>
            <a:r>
              <a:rPr lang="ru-RU" sz="2000" dirty="0" err="1"/>
              <a:t>қарулы</a:t>
            </a:r>
            <a:r>
              <a:rPr lang="ru-RU" sz="2000" dirty="0"/>
              <a:t> </a:t>
            </a:r>
            <a:r>
              <a:rPr lang="ru-RU" sz="2000" dirty="0" err="1"/>
              <a:t>күштерге</a:t>
            </a:r>
            <a:r>
              <a:rPr lang="ru-RU" sz="2000" dirty="0"/>
              <a:t>, ҚР </a:t>
            </a:r>
            <a:r>
              <a:rPr lang="ru-RU" sz="2000" dirty="0" err="1"/>
              <a:t>басқа</a:t>
            </a:r>
            <a:r>
              <a:rPr lang="ru-RU" sz="2000" dirty="0"/>
              <a:t> </a:t>
            </a:r>
            <a:r>
              <a:rPr lang="ru-RU" sz="2000" dirty="0" err="1"/>
              <a:t>әскерге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әскери</a:t>
            </a:r>
            <a:r>
              <a:rPr lang="ru-RU" sz="2000" dirty="0"/>
              <a:t> </a:t>
            </a:r>
            <a:r>
              <a:rPr lang="ru-RU" sz="2000" dirty="0" err="1"/>
              <a:t>құрылымдарға</a:t>
            </a:r>
            <a:r>
              <a:rPr lang="ru-RU" sz="2000" dirty="0"/>
              <a:t> </a:t>
            </a:r>
            <a:r>
              <a:rPr lang="ru-RU" sz="2000" dirty="0" err="1"/>
              <a:t>жіберу</a:t>
            </a:r>
            <a:r>
              <a:rPr lang="ru-RU" sz="2000" dirty="0"/>
              <a:t>;</a:t>
            </a:r>
          </a:p>
          <a:p>
            <a:r>
              <a:rPr lang="kk-KZ" sz="2000" dirty="0"/>
              <a:t>Медициналық комиссиядан өткеру үшін шақыру жабдығымен қамтамасыз ету., медициналық қаржы қызметтері. 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Жалпыға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міндетті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әскери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міндетті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орындау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шеңберіндегі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ea typeface="Times New Roman"/>
                <a:cs typeface="Times New Roman"/>
              </a:rPr>
              <a:t>іс-шаралар</a:t>
            </a: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В Шымкенте прошел военный парад (фоторепортаж) — Otyrar.K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67844" y="4653136"/>
            <a:ext cx="2808312" cy="19438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thepresentation.ru/img/tmb/4/329880/1712c8a0599668a57f4b2ea194102325-800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136904" cy="6102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smtClean="0"/>
              <a:t>9 </a:t>
            </a:r>
            <a:r>
              <a:rPr lang="ru-RU" sz="2400" dirty="0" err="1" smtClean="0"/>
              <a:t>өрт</a:t>
            </a:r>
            <a:r>
              <a:rPr lang="ru-RU" sz="2400" dirty="0" smtClean="0"/>
              <a:t> </a:t>
            </a:r>
            <a:r>
              <a:rPr lang="ru-RU" sz="2400" dirty="0" err="1"/>
              <a:t>бекетін</a:t>
            </a:r>
            <a:r>
              <a:rPr lang="ru-RU" sz="2400" dirty="0"/>
              <a:t> </a:t>
            </a:r>
            <a:r>
              <a:rPr lang="ru-RU" sz="2400" dirty="0" err="1"/>
              <a:t>күтіп-ұстау</a:t>
            </a:r>
            <a:r>
              <a:rPr lang="ru-RU" sz="2400" dirty="0"/>
              <a:t>:                                                                               </a:t>
            </a:r>
          </a:p>
          <a:p>
            <a:pPr>
              <a:buNone/>
            </a:pPr>
            <a:endParaRPr lang="ru-RU" sz="2400" dirty="0"/>
          </a:p>
          <a:p>
            <a:r>
              <a:rPr lang="ru-RU" sz="2400" dirty="0"/>
              <a:t>1. Заря </a:t>
            </a:r>
            <a:r>
              <a:rPr lang="ru-RU" sz="2400" dirty="0" err="1"/>
              <a:t>ауылдық</a:t>
            </a:r>
            <a:r>
              <a:rPr lang="ru-RU" sz="2400" dirty="0"/>
              <a:t> </a:t>
            </a:r>
            <a:r>
              <a:rPr lang="ru-RU" sz="2400" dirty="0" err="1"/>
              <a:t>округі</a:t>
            </a:r>
            <a:r>
              <a:rPr lang="ru-RU" sz="2400" dirty="0"/>
              <a:t>;</a:t>
            </a:r>
          </a:p>
          <a:p>
            <a:r>
              <a:rPr lang="ru-RU" sz="2400" dirty="0"/>
              <a:t>2. </a:t>
            </a:r>
            <a:r>
              <a:rPr lang="ru-RU" sz="2400" dirty="0" err="1"/>
              <a:t>Шақат</a:t>
            </a:r>
            <a:r>
              <a:rPr lang="ru-RU" sz="2400" dirty="0"/>
              <a:t> </a:t>
            </a:r>
            <a:r>
              <a:rPr lang="ru-RU" sz="2400" dirty="0" err="1"/>
              <a:t>ауылдық</a:t>
            </a:r>
            <a:r>
              <a:rPr lang="ru-RU" sz="2400" dirty="0"/>
              <a:t> </a:t>
            </a:r>
            <a:r>
              <a:rPr lang="ru-RU" sz="2400" dirty="0" err="1"/>
              <a:t>округі</a:t>
            </a:r>
            <a:r>
              <a:rPr lang="ru-RU" sz="2400" dirty="0"/>
              <a:t>;</a:t>
            </a:r>
          </a:p>
          <a:p>
            <a:r>
              <a:rPr lang="ru-RU" sz="2400" dirty="0"/>
              <a:t>3. </a:t>
            </a:r>
            <a:r>
              <a:rPr lang="ru-RU" sz="2400" dirty="0" err="1"/>
              <a:t>Кеңес</a:t>
            </a:r>
            <a:r>
              <a:rPr lang="ru-RU" sz="2400" dirty="0"/>
              <a:t> </a:t>
            </a:r>
            <a:r>
              <a:rPr lang="ru-RU" sz="2400" dirty="0" err="1"/>
              <a:t>ауылдық</a:t>
            </a:r>
            <a:r>
              <a:rPr lang="ru-RU" sz="2400" dirty="0"/>
              <a:t> </a:t>
            </a:r>
            <a:r>
              <a:rPr lang="ru-RU" sz="2400" dirty="0" err="1"/>
              <a:t>округі</a:t>
            </a:r>
            <a:r>
              <a:rPr lang="ru-RU" sz="2400" dirty="0"/>
              <a:t>;</a:t>
            </a:r>
          </a:p>
          <a:p>
            <a:r>
              <a:rPr lang="ru-RU" sz="2400" dirty="0"/>
              <a:t>4. Чернорецк </a:t>
            </a:r>
            <a:r>
              <a:rPr lang="ru-RU" sz="2400" dirty="0" err="1"/>
              <a:t>ауылдық округі</a:t>
            </a:r>
            <a:r>
              <a:rPr lang="ru-RU" sz="2400" dirty="0"/>
              <a:t>;</a:t>
            </a:r>
          </a:p>
          <a:p>
            <a:r>
              <a:rPr lang="ru-RU" sz="2400" dirty="0"/>
              <a:t>5. Черноярка </a:t>
            </a:r>
            <a:r>
              <a:rPr lang="ru-RU" sz="2400" dirty="0" err="1"/>
              <a:t>ауылдық</a:t>
            </a:r>
            <a:r>
              <a:rPr lang="ru-RU" sz="2400" dirty="0"/>
              <a:t> </a:t>
            </a:r>
            <a:r>
              <a:rPr lang="ru-RU" sz="2400" dirty="0" err="1"/>
              <a:t>округі</a:t>
            </a:r>
            <a:r>
              <a:rPr lang="ru-RU" sz="2400" dirty="0"/>
              <a:t>;</a:t>
            </a:r>
          </a:p>
          <a:p>
            <a:r>
              <a:rPr lang="ru-RU" sz="2400" dirty="0"/>
              <a:t>6. Ольгинка </a:t>
            </a:r>
            <a:r>
              <a:rPr lang="ru-RU" sz="2400" dirty="0" err="1"/>
              <a:t>ауылы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7 Луганск </a:t>
            </a:r>
            <a:r>
              <a:rPr lang="ru-RU" sz="2400" dirty="0" err="1" smtClean="0"/>
              <a:t>ауылдық округі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8.Кеменгер </a:t>
            </a:r>
            <a:r>
              <a:rPr lang="ru-RU" sz="2400" dirty="0" err="1" smtClean="0"/>
              <a:t>ауылы</a:t>
            </a:r>
            <a:endParaRPr lang="ru-RU" sz="2400" dirty="0" smtClean="0"/>
          </a:p>
          <a:p>
            <a:r>
              <a:rPr lang="ru-RU" sz="2400" dirty="0" smtClean="0"/>
              <a:t>9. </a:t>
            </a:r>
            <a:r>
              <a:rPr lang="ru-RU" sz="2400" dirty="0" err="1" smtClean="0"/>
              <a:t>Зангар</a:t>
            </a:r>
            <a:r>
              <a:rPr lang="ru-RU" sz="2400" dirty="0" smtClean="0"/>
              <a:t> </a:t>
            </a:r>
            <a:r>
              <a:rPr lang="ru-RU" sz="2400" dirty="0" err="1" smtClean="0"/>
              <a:t>ауылы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412776"/>
            <a:ext cx="7992888" cy="4320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Дала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өрттерінің профилактикасы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мен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оларды</a:t>
            </a:r>
            <a:r>
              <a:rPr lang="ru-RU" sz="2400" b="1" dirty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a typeface="Times New Roman"/>
                <a:cs typeface="Times New Roman"/>
              </a:rPr>
              <a:t>сөндіру жөніндегі </a:t>
            </a:r>
            <a:r>
              <a:rPr lang="ru-RU" sz="2400" b="1" dirty="0" err="1" smtClean="0">
                <a:solidFill>
                  <a:schemeClr val="tx1"/>
                </a:solidFill>
                <a:ea typeface="Times New Roman"/>
                <a:cs typeface="Times New Roman"/>
              </a:rPr>
              <a:t>іс-шаралар</a:t>
            </a: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> </a:t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ea typeface="Times New Roman"/>
                <a:cs typeface="Times New Roman"/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Пожарный щит: комплектация, ГОСТ. Открытый и закрытый пожарный щи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6408" y="3199208"/>
            <a:ext cx="3452096" cy="1669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r>
              <a:rPr lang="ru-RU" sz="660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ru-RU" sz="660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8443</TotalTime>
  <Words>291</Words>
  <Application>Microsoft Office PowerPoint</Application>
  <PresentationFormat>Экран (4:3)</PresentationFormat>
  <Paragraphs>74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            “Павлодар ауданы әкімінің аппараты” ММ-нің  2026-2028 жылдарға арналған азаматтық бюджеті өзгерістер мен толықтырулар   </vt:lpstr>
      <vt:lpstr>Слайд 2</vt:lpstr>
      <vt:lpstr>Слайд 3</vt:lpstr>
      <vt:lpstr>Әкім аппаратының қызметін қамтамасыз ету</vt:lpstr>
      <vt:lpstr>Мемлекеттік органның күрделі шығыстары </vt:lpstr>
      <vt:lpstr>Жалпыға міндетті әскери міндетті орындау шеңберіндегі іс-шаралар </vt:lpstr>
      <vt:lpstr>Слайд 7</vt:lpstr>
      <vt:lpstr>Дала өрттерінің профилактикасы мен оларды сөндіру жөніндегі іс-шаралар    </vt:lpstr>
      <vt:lpstr>Слайд 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1</cp:lastModifiedBy>
  <cp:revision>320</cp:revision>
  <cp:lastPrinted>2019-09-18T08:44:53Z</cp:lastPrinted>
  <dcterms:created xsi:type="dcterms:W3CDTF">2016-01-18T05:29:55Z</dcterms:created>
  <dcterms:modified xsi:type="dcterms:W3CDTF">2026-04-20T12:34:48Z</dcterms:modified>
</cp:coreProperties>
</file>