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8" r:id="rId1"/>
  </p:sldMasterIdLst>
  <p:notesMasterIdLst>
    <p:notesMasterId r:id="rId7"/>
  </p:notesMasterIdLst>
  <p:sldIdLst>
    <p:sldId id="256" r:id="rId2"/>
    <p:sldId id="275" r:id="rId3"/>
    <p:sldId id="272" r:id="rId4"/>
    <p:sldId id="274" r:id="rId5"/>
    <p:sldId id="271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6" autoAdjust="0"/>
    <p:restoredTop sz="94629" autoAdjust="0"/>
  </p:normalViewPr>
  <p:slideViewPr>
    <p:cSldViewPr>
      <p:cViewPr>
        <p:scale>
          <a:sx n="73" d="100"/>
          <a:sy n="73" d="100"/>
        </p:scale>
        <p:origin x="-2724" y="-9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C955DE-36A0-4BF2-80EF-0B21418CCF0F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383"/>
            <a:ext cx="5438775" cy="446706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591"/>
            <a:ext cx="2946400" cy="4970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BE0909-465B-4788-99C9-B9EEF6F263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923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hlink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4342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132856"/>
            <a:ext cx="7419600" cy="424847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4400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sz="4400" dirty="0" smtClean="0">
                <a:solidFill>
                  <a:schemeClr val="tx1"/>
                </a:solidFill>
              </a:rPr>
              <a:t>«Павлодар </a:t>
            </a:r>
            <a:r>
              <a:rPr lang="ru-RU" sz="4400" dirty="0" err="1" smtClean="0">
                <a:solidFill>
                  <a:schemeClr val="tx1"/>
                </a:solidFill>
              </a:rPr>
              <a:t>ауданының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жұмыспен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қамту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және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әлеуметтік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бағдармалар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бөлімі</a:t>
            </a:r>
            <a:r>
              <a:rPr lang="ru-RU" sz="4400" dirty="0" smtClean="0">
                <a:solidFill>
                  <a:schemeClr val="tx1"/>
                </a:solidFill>
              </a:rPr>
              <a:t>» ММ </a:t>
            </a:r>
            <a:r>
              <a:rPr lang="ru-RU" sz="4400" dirty="0" smtClean="0">
                <a:solidFill>
                  <a:schemeClr val="tx1"/>
                </a:solidFill>
              </a:rPr>
              <a:t>2026-2028 </a:t>
            </a:r>
            <a:r>
              <a:rPr lang="ru-RU" sz="4400" dirty="0" err="1" smtClean="0">
                <a:solidFill>
                  <a:schemeClr val="tx1"/>
                </a:solidFill>
              </a:rPr>
              <a:t>жылға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арналған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азаматтық</a:t>
            </a:r>
            <a:r>
              <a:rPr lang="ru-RU" sz="4400" dirty="0" smtClean="0">
                <a:solidFill>
                  <a:schemeClr val="tx1"/>
                </a:solidFill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</a:rPr>
              <a:t>бюджеті</a:t>
            </a:r>
            <a:endParaRPr lang="ru-RU" sz="4400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620688"/>
            <a:ext cx="1857388" cy="144016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798" y="1676400"/>
            <a:ext cx="8001001" cy="29751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1800" dirty="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жұмыспен қамту және әлеуметтік бағдарламалар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№ 39/325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799" y="582436"/>
            <a:ext cx="826877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sz="28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27854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16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84512"/>
              </p:ext>
            </p:extLst>
          </p:nvPr>
        </p:nvGraphicFramePr>
        <p:xfrm>
          <a:off x="179511" y="879356"/>
          <a:ext cx="8784978" cy="54974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36505"/>
                <a:gridCol w="1080120"/>
                <a:gridCol w="1152128"/>
                <a:gridCol w="1008112"/>
                <a:gridCol w="1008113"/>
              </a:tblGrid>
              <a:tr h="246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5624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деңгейде халық үшін әлеуметтік бағдарламаларды және жұмыспен қамтуды қамтамасыз ету саласындағы мемлекеттік саясатты іске асыру жөніндегі қызметтер</a:t>
                      </a:r>
                      <a:endParaRPr lang="ru-RU" sz="1200" b="1" u="none" kern="12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2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52918,5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61928,0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63940,0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64881,0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58054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 Республикасының заңнамасына сәйкес ауылдық жерлердегі денсаулық сақтау, білім беру, әлеуметтік қамсыздандыру, мәдениет, спорт және ветеринария  мамандарына отын алуға әлеуметтік көмек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18141,8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19275,0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19322,0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20289,0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79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атаулы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10815,0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52939,0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47250,0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49613,0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92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Жергілікті өкілетті органдардың шешімдері бойынша мұқтаж азаматтардың жеке санаттарына әлеуметтік көмек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112312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100085,0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114857,0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120600,0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59999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Үйде тәрбиеленіп оқытылатын мүгедек </a:t>
                      </a: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балаларды </a:t>
                      </a: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материалдық қамтамасыз ету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1258,3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1669,0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1237,0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1299,0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63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Жәрдемақыларды және басқа да әлеуметтік төлемдерді есептеу, төлеу мен жеткізу бойынша қызметтерге ақы төлеу </a:t>
                      </a:r>
                      <a:endParaRPr lang="ru-RU" sz="1200" b="1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944,0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2156,0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2264,0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2377,0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897457">
                <a:tc>
                  <a:txBody>
                    <a:bodyPr/>
                    <a:lstStyle/>
                    <a:p>
                      <a:r>
                        <a:rPr lang="kk-KZ" sz="1200" b="1" u="non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Мүгедектерді оңалту жеке бағдарламасына сәйкес, мұқтаж мүгедектерді міндетті гигиеналық құралдармен қамтамасыз ету және ымдау тілі мамандарының, жеке көмекшілердің  қызметін ұсыну</a:t>
                      </a:r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72872,0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228559,0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235635,0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246611,0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43541">
                <a:tc>
                  <a:txBody>
                    <a:bodyPr/>
                    <a:lstStyle/>
                    <a:p>
                      <a:endParaRPr lang="ru-RU" sz="1200" b="1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119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375320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шығындары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5451024"/>
              </p:ext>
            </p:extLst>
          </p:nvPr>
        </p:nvGraphicFramePr>
        <p:xfrm>
          <a:off x="107504" y="1196752"/>
          <a:ext cx="8856984" cy="46085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08511"/>
                <a:gridCol w="1080120"/>
                <a:gridCol w="1152128"/>
                <a:gridCol w="1008112"/>
                <a:gridCol w="1008113"/>
              </a:tblGrid>
              <a:tr h="4258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Бағдармалар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166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тапсырыстарды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үкіметтік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ұйымдарда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орналастыру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4273,4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5610,0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5890,0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6185,0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660733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Отбасы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қолдау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4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389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пен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зорлық-зомбылық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қаупінің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салдарынан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қиын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жағдайға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тап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болған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тәуекел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тобындағы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адамдарға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17705,6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18814,0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18843,0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18878,0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793896">
                <a:tc gridSpan="5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КММ «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халыққа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қызмент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орталығы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372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Үйде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мұқтаж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жандарға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көмек</a:t>
                      </a: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көрсету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122124,5</a:t>
                      </a:r>
                      <a:endParaRPr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130565,0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133116,0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135242,0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5474" marR="55474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6425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Назарларыңызға</a:t>
            </a:r>
            <a:endParaRPr lang="ru-RU" sz="6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ru-RU" sz="6600" dirty="0" err="1" smtClean="0">
                <a:solidFill>
                  <a:schemeClr val="bg2">
                    <a:lumMod val="25000"/>
                  </a:schemeClr>
                </a:solidFill>
              </a:rPr>
              <a:t>рақмет</a:t>
            </a:r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!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6786</TotalTime>
  <Words>222</Words>
  <Application>Microsoft Office PowerPoint</Application>
  <PresentationFormat>Экран (4:3)</PresentationFormat>
  <Paragraphs>72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Ясность</vt:lpstr>
      <vt:lpstr>  «Павлодар ауданының жұмыспен қамту және әлеуметтік бағдармалар бөлімі» ММ 2026-2028 жылға арналған азаматтық бюджеті</vt:lpstr>
      <vt:lpstr>Құрметті сайт қонақтары!</vt:lpstr>
      <vt:lpstr>Бөлім бюджетінің шығындары (мың. теңге) </vt:lpstr>
      <vt:lpstr>Бөлім бюджетінің шығындары (мың. теңге)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ADMIN</cp:lastModifiedBy>
  <cp:revision>377</cp:revision>
  <cp:lastPrinted>2026-09-02T07:30:28Z</cp:lastPrinted>
  <dcterms:created xsi:type="dcterms:W3CDTF">2016-01-18T05:29:55Z</dcterms:created>
  <dcterms:modified xsi:type="dcterms:W3CDTF">2026-09-02T07:34:59Z</dcterms:modified>
</cp:coreProperties>
</file>