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бюджета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ащыбулакского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Илийского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района» 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 месяц 202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en-US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213995" y="373380"/>
            <a:ext cx="8739505" cy="60521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 месяц 202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досуговой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улиц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пунктах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санитарии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17500</a:t>
                      </a:r>
                      <a:endParaRPr kumimoji="0" lang="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Благоустройство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озеленение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населенных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пунктов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 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Обеспечение функционирования</a:t>
                      </a:r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автомобильных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дорог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3575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вопросо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обустройства населенных пунктов</a:t>
                      </a:r>
                      <a:endParaRPr lang="en-US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1268</Words>
  <Application>WPS Presentation</Application>
  <PresentationFormat>Экран (4:3)</PresentationFormat>
  <Paragraphs>124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Гражданский бюджет бюджета               ГУ «Аппарат акима ащыбулакского сельского округа Илийского района»    на май месяц 2026 года</vt:lpstr>
      <vt:lpstr>PowerPoint 演示文稿</vt:lpstr>
      <vt:lpstr>Бюджет ащыбулакского сельского округа  Илийского района на май месяц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33</cp:revision>
  <dcterms:created xsi:type="dcterms:W3CDTF">2019-10-31T04:28:00Z</dcterms:created>
  <dcterms:modified xsi:type="dcterms:W3CDTF">2026-06-26T04:50:27Z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