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Ащыбұлақ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Наурызға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505" y="116632"/>
            <a:ext cx="9036496" cy="626820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 месяц 202</a:t>
            </a:r>
            <a:r>
              <a:rPr lang="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тазалауды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Елді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мекендерді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көгалдандыру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013Автомобиль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жолдары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істеуін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қамтамасыз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ету</a:t>
                      </a:r>
                      <a:endParaRPr lang="ru-RU" alt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жүзеге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1267</Words>
  <Application>WPS Presentation</Application>
  <PresentationFormat>Экран (4:3)</PresentationFormat>
  <Paragraphs>123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«Іле ауданы Ащыбұлақ ауылдық округі әкімінің аппараты» мемлекеттік мекемесінің 2025 жылғы Наурызға арналған азаматтық бюджеті</vt:lpstr>
      <vt:lpstr>PowerPoint 演示文稿</vt:lpstr>
      <vt:lpstr>Бюджет ащыбулакского сельского округа  Илийского района на март месяц 2025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29</cp:revision>
  <dcterms:created xsi:type="dcterms:W3CDTF">2019-10-31T04:28:00Z</dcterms:created>
  <dcterms:modified xsi:type="dcterms:W3CDTF">2026-06-26T04:33:41Z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