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61" r:id="rId4"/>
    <p:sldId id="259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3" autoAdjust="0"/>
    <p:restoredTop sz="94660"/>
  </p:normalViewPr>
  <p:slideViewPr>
    <p:cSldViewPr showGuides="1"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5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468313" y="1196975"/>
            <a:ext cx="8207375" cy="1082675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title style</a:t>
            </a:r>
            <a:endParaRPr lang="en-US" altLang="zh-CN" noProof="0" smtClean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69900" y="2422525"/>
            <a:ext cx="8212138" cy="17526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zh-CN" noProof="0" smtClean="0"/>
              <a:t>Click to edit Master subtitle style</a:t>
            </a:r>
            <a:endParaRPr lang="en-US" altLang="zh-CN" noProof="0" smtClean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1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74750"/>
            <a:ext cx="4038600" cy="4953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Замещающая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8" name="Замещающий 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Замещающий 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Замещающая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4" name="Замещающий 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Замещающий 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мещающая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3" name="Замещающий 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мещающий 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3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  <a:endParaRPr lang="en-US" smtClean="0"/>
          </a:p>
        </p:txBody>
      </p:sp>
      <p:sp>
        <p:nvSpPr>
          <p:cNvPr id="5" name="Замещающая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6" name="Замещающий 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Замещающий 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90500"/>
            <a:ext cx="2057400" cy="59372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90500"/>
            <a:ext cx="6019800" cy="59372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Замещающая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5" name="Замещающий 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Замещающий 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56700" cy="6858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27" name="Rectangle 3"/>
          <p:cNvSpPr>
            <a:spLocks noGrp="1"/>
          </p:cNvSpPr>
          <p:nvPr>
            <p:ph type="title"/>
          </p:nvPr>
        </p:nvSpPr>
        <p:spPr>
          <a:xfrm>
            <a:off x="457200" y="190500"/>
            <a:ext cx="8229600" cy="58261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en-US" altLang="zh-CN" dirty="0"/>
              <a:t>Click to edit Master title style</a:t>
            </a:r>
            <a:endParaRPr lang="en-US" altLang="zh-CN" dirty="0"/>
          </a:p>
        </p:txBody>
      </p:sp>
      <p:sp>
        <p:nvSpPr>
          <p:cNvPr id="1028" name="Rectangle 4"/>
          <p:cNvSpPr>
            <a:spLocks noGrp="1"/>
          </p:cNvSpPr>
          <p:nvPr>
            <p:ph type="body" idx="1"/>
          </p:nvPr>
        </p:nvSpPr>
        <p:spPr>
          <a:xfrm>
            <a:off x="457200" y="1174750"/>
            <a:ext cx="8229600" cy="4953000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en-US" altLang="zh-CN" dirty="0"/>
              <a:t>Click to edit Master text styles</a:t>
            </a:r>
            <a:endParaRPr lang="en-US" altLang="zh-CN" dirty="0"/>
          </a:p>
          <a:p>
            <a:pPr lvl="1"/>
            <a:r>
              <a:rPr lang="en-US" altLang="zh-CN" dirty="0"/>
              <a:t>Second level</a:t>
            </a:r>
            <a:endParaRPr lang="en-US" altLang="zh-CN" dirty="0"/>
          </a:p>
          <a:p>
            <a:pPr lvl="2"/>
            <a:r>
              <a:rPr lang="en-US" altLang="zh-CN" dirty="0"/>
              <a:t>Third level</a:t>
            </a:r>
            <a:endParaRPr lang="en-US" altLang="zh-CN" dirty="0"/>
          </a:p>
          <a:p>
            <a:pPr lvl="3"/>
            <a:r>
              <a:rPr lang="en-US" altLang="zh-CN" dirty="0"/>
              <a:t>Fourth level</a:t>
            </a:r>
            <a:endParaRPr lang="en-US" altLang="zh-CN" dirty="0"/>
          </a:p>
          <a:p>
            <a:pPr lvl="4"/>
            <a:r>
              <a:rPr lang="en-US" altLang="zh-CN" dirty="0"/>
              <a:t>Fifth level</a:t>
            </a:r>
            <a:endParaRPr lang="en-US" altLang="zh-CN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sz="1400"/>
            </a:lvl1pPr>
          </a:lstStyle>
          <a:p>
            <a:fld id="{B4C71EC6-210F-42DE-9C53-41977AD35B3D}" type="datetimeFigureOut">
              <a:rPr lang="ru-RU" smtClean="0"/>
            </a:fld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sz="1400"/>
            </a:lvl1pPr>
          </a:lstStyle>
          <a:p>
            <a:endParaRPr lang="ru-RU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sz="1400"/>
            </a:lvl1pPr>
          </a:lstStyle>
          <a:p>
            <a:fld id="{B19B0651-EE4F-4900-A07F-96A6BFA9D0F0}" type="slidenum">
              <a:rPr lang="ru-RU" smtClean="0"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fontAlgn="base"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2pPr>
      <a:lvl3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3pPr>
      <a:lvl4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4pPr>
      <a:lvl5pPr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Arial" panose="020B0604020202020204" pitchFamily="34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68750"/>
            <a:ext cx="7776864" cy="2081199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Іле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ауданы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Ащыбұлақ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ауылдық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округі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әкімінің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аппараты»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мемлекеттік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мекемесінің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202</a:t>
            </a:r>
            <a:r>
              <a:rPr lang="en-US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ақпан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айына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азаматтық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бюджеті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8" name="Text Box 8"/>
          <p:cNvSpPr txBox="1">
            <a:spLocks noChangeArrowheads="1"/>
          </p:cNvSpPr>
          <p:nvPr/>
        </p:nvSpPr>
        <p:spPr bwMode="auto">
          <a:xfrm>
            <a:off x="3276238" y="5805264"/>
            <a:ext cx="3167063" cy="8299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Blip>
                <a:blip r:embed="rId1"/>
              </a:buBlip>
              <a:defRPr sz="32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SzPct val="75000"/>
              <a:buBlip>
                <a:blip r:embed="rId2"/>
              </a:buBlip>
              <a:defRPr sz="28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Char char="–"/>
              <a:defRPr sz="20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sz="2400" b="1" dirty="0" smtClean="0">
                <a:latin typeface="Times New Roman" panose="02020603050405020304" pitchFamily="18" charset="0"/>
              </a:rPr>
              <a:t>М.Туймебаев </a:t>
            </a:r>
            <a:r>
              <a:rPr lang="en-US" sz="2400" b="1" dirty="0" err="1" smtClean="0">
                <a:latin typeface="Times New Roman" panose="02020603050405020304" pitchFamily="18" charset="0"/>
              </a:rPr>
              <a:t>ауылы</a:t>
            </a:r>
            <a:r>
              <a:rPr lang="en-US" sz="2400" b="1" dirty="0" smtClean="0">
                <a:latin typeface="Times New Roman" panose="02020603050405020304" pitchFamily="18" charset="0"/>
              </a:rPr>
              <a:t>  202</a:t>
            </a:r>
            <a:r>
              <a:rPr lang="en-US" altLang="en-US" sz="2400" b="1" dirty="0" smtClean="0">
                <a:latin typeface="Times New Roman" panose="02020603050405020304" pitchFamily="18" charset="0"/>
              </a:rPr>
              <a:t>6</a:t>
            </a:r>
            <a:r>
              <a:rPr lang="ru-RU" sz="2400" b="1" dirty="0" smtClean="0">
                <a:latin typeface="Times New Roman" panose="02020603050405020304" pitchFamily="18" charset="0"/>
              </a:rPr>
              <a:t>.</a:t>
            </a:r>
            <a:endParaRPr lang="ru-RU" sz="2400" b="1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овое поле 3"/>
          <p:cNvSpPr txBox="1"/>
          <p:nvPr/>
        </p:nvSpPr>
        <p:spPr>
          <a:xfrm>
            <a:off x="107505" y="116632"/>
            <a:ext cx="9036496" cy="6268209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Наименование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государственного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учреждения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1241104 -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ГУ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Аппарат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акима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en-US" alt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сельского округа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  <a:sym typeface="+mn-ea"/>
              </a:rPr>
              <a:t>"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Вид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бюджета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lang="en-US"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06 -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Бюджеты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Месторасположение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090404 -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Ащыбулакский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селский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Илийского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района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Источник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финансирования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 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-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Администратор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Бюджетных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программ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124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Аппарат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акима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города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районного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значения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поселка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,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сельского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округа</a:t>
            </a:r>
            <a:r>
              <a:rPr sz="2000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 smtClean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b="1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Единица</a:t>
            </a:r>
            <a:r>
              <a:rPr sz="2000" b="1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r>
              <a:rPr sz="2000" b="1" dirty="0" err="1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измериния</a:t>
            </a:r>
            <a:r>
              <a:rPr sz="2000" b="1" dirty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: </a:t>
            </a:r>
            <a:endParaRPr sz="2000" b="1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Те</a:t>
            </a:r>
            <a:r>
              <a:rPr lang=""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ң</a:t>
            </a:r>
            <a:r>
              <a:rPr sz="2000" dirty="0" err="1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ге</a:t>
            </a:r>
            <a:r>
              <a:rPr sz="2000" dirty="0" smtClean="0">
                <a:solidFill>
                  <a:srgbClr val="000000"/>
                </a:solidFill>
                <a:latin typeface="Times New Roman" panose="02020603050405020304"/>
                <a:ea typeface="Times New Roman" panose="02020603050405020304"/>
              </a:rPr>
              <a:t> </a:t>
            </a:r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  <a:p>
            <a:endParaRPr sz="2000" dirty="0">
              <a:solidFill>
                <a:srgbClr val="000000"/>
              </a:solidFill>
              <a:latin typeface="Times New Roman" panose="02020603050405020304"/>
              <a:ea typeface="Times New Roman" panose="020206030504050203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455" y="260772"/>
            <a:ext cx="8928992" cy="504056"/>
          </a:xfrm>
        </p:spPr>
        <p:txBody>
          <a:bodyPr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  <a:sym typeface="+mn-ea"/>
              </a:rPr>
              <a:t>ащыбулакского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округа 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Илийского района </a:t>
            </a:r>
            <a:r>
              <a:rPr lang="ru-RU" sz="2000"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2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февраль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месяц 202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года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251460" y="1052830"/>
          <a:ext cx="8606155" cy="5331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11480"/>
                <a:gridCol w="3329940"/>
                <a:gridCol w="1297940"/>
                <a:gridCol w="1276350"/>
                <a:gridCol w="1118235"/>
                <a:gridCol w="1172210"/>
              </a:tblGrid>
              <a:tr h="265430"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ru-RU" sz="1400" b="1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400" b="1" i="1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9144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п/п</a:t>
                      </a:r>
                      <a:endParaRPr lang="ru-RU" sz="1600" b="1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функциональной группы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Утв. бюджет на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год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Уточненный бюджет 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202</a:t>
                      </a:r>
                      <a:r>
                        <a:rPr lang="en-US" alt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b="1" u="none" strike="noStrike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Темп роста, 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Касса</a:t>
                      </a:r>
                      <a:endParaRPr lang="en-US" alt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351790">
                <a:tc gridSpan="6">
                  <a:txBody>
                    <a:bodyPr/>
                    <a:lstStyle/>
                    <a:p>
                      <a:r>
                        <a:rPr lang="en-US" altLang="ru-RU" sz="18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Расходы</a:t>
                      </a:r>
                      <a:endParaRPr lang="en-US" altLang="ru-RU" sz="18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u="none" strike="noStrike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Мәдени-демалыс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қызметін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қолдау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952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5289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008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мекендердегі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көшелерді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жарықтандыру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26238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0579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009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санитарлық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тазалауды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қамтамасыз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ету</a:t>
                      </a:r>
                      <a:endParaRPr lang="en-US" alt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25000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en-US" altLang="ru-RU" sz="16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/>
                          <a:ea typeface="+mn-ea"/>
                          <a:cs typeface="+mn-cs"/>
                        </a:rPr>
                        <a:t>25000</a:t>
                      </a:r>
                      <a:endParaRPr kumimoji="0" lang="en-US" altLang="ru-RU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/>
                </a:tc>
              </a:tr>
              <a:tr h="65468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011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Елді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мекендерді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абаттандыру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және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көгалдандыру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65976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en-US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013Автомобиль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жолдары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Жұмыс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істеуін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қамтамасыз</a:t>
                      </a:r>
                      <a:r>
                        <a:rPr lang="ru-RU" altLang="ru-RU" sz="16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</a:t>
                      </a:r>
                      <a:r>
                        <a:rPr lang="ru-RU" altLang="ru-RU" sz="1600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ету</a:t>
                      </a:r>
                      <a:endParaRPr lang="ru-RU" altLang="ru-RU" sz="1600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+mn-ea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 smtClean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5000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  <a:tr h="449580"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r>
                        <a:rPr lang="ru-RU" sz="16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040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Елді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мекендерді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дамыту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мәселелерін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шешу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іс-шараларды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жүзеге</a:t>
                      </a:r>
                      <a:r>
                        <a:rPr lang="ru-RU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altLang="ru-RU" sz="16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ru-RU" sz="1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/>
                        </a:rPr>
                        <a:t>0,0</a:t>
                      </a:r>
                      <a:endParaRPr lang="en-US" altLang="ru-RU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altLang="en-U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0,0</a:t>
                      </a:r>
                      <a:endParaRPr lang="en-US" altLang="en-US" sz="16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TABLE_ENDDRAG_ORIGIN_RECT" val="677*466"/>
  <p:tag name="TABLE_ENDDRAG_RECT" val="14*48*677*466"/>
</p:tagLst>
</file>

<file path=ppt/theme/theme1.xml><?xml version="1.0" encoding="utf-8"?>
<a:theme xmlns:a="http://schemas.openxmlformats.org/drawingml/2006/main" name="Blue Waves">
  <a:themeElements>
    <a:clrScheme name="Blue Waves 13">
      <a:dk1>
        <a:srgbClr val="000000"/>
      </a:dk1>
      <a:lt1>
        <a:srgbClr val="FFFFFF"/>
      </a:lt1>
      <a:dk2>
        <a:srgbClr val="000000"/>
      </a:dk2>
      <a:lt2>
        <a:srgbClr val="969696"/>
      </a:lt2>
      <a:accent1>
        <a:srgbClr val="0066CC"/>
      </a:accent1>
      <a:accent2>
        <a:srgbClr val="3399FF"/>
      </a:accent2>
      <a:accent3>
        <a:srgbClr val="FFFFFF"/>
      </a:accent3>
      <a:accent4>
        <a:srgbClr val="000000"/>
      </a:accent4>
      <a:accent5>
        <a:srgbClr val="AAB8E2"/>
      </a:accent5>
      <a:accent6>
        <a:srgbClr val="2D8AE7"/>
      </a:accent6>
      <a:hlink>
        <a:srgbClr val="CC3300"/>
      </a:hlink>
      <a:folHlink>
        <a:srgbClr val="996600"/>
      </a:folHlink>
    </a:clrScheme>
    <a:fontScheme name="Blue Waves">
      <a:majorFont>
        <a:latin typeface="Arial"/>
        <a:ea typeface="SimSun"/>
        <a:cs typeface=""/>
      </a:majorFont>
      <a:minorFont>
        <a:latin typeface="Arial"/>
        <a:ea typeface="SimSun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chemeClr val="accent1"/>
            </a:gs>
            <a:gs pos="100000">
              <a:schemeClr val="accent2"/>
            </a:gs>
          </a:gsLst>
          <a:lin ang="5400000" scaled="1"/>
        </a:gradFill>
        <a:ln w="9525" cap="flat" cmpd="sng" algn="ctr">
          <a:solidFill>
            <a:schemeClr val="accent1"/>
          </a:solidFill>
          <a:prstDash val="solid"/>
          <a:round/>
          <a:headEnd type="none" w="med" len="med"/>
          <a:tailEnd type="none" w="med" len="med"/>
        </a:ln>
      </a:spPr>
      <a:bodyPr vert="horz" wrap="none" lIns="91440" tIns="45720" rIns="91440" bIns="45720" numCol="1" anchor="ctr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Blue Wav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ue Wav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ue Waves 13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66CC"/>
        </a:accent1>
        <a:accent2>
          <a:srgbClr val="3399FF"/>
        </a:accent2>
        <a:accent3>
          <a:srgbClr val="FFFFFF"/>
        </a:accent3>
        <a:accent4>
          <a:srgbClr val="000000"/>
        </a:accent4>
        <a:accent5>
          <a:srgbClr val="AAB8E2"/>
        </a:accent5>
        <a:accent6>
          <a:srgbClr val="2D8AE7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1272</Words>
  <Application>WPS Presentation</Application>
  <PresentationFormat>Экран (4:3)</PresentationFormat>
  <Paragraphs>123</Paragraphs>
  <Slides>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3" baseType="lpstr">
      <vt:lpstr>Arial</vt:lpstr>
      <vt:lpstr>SimSun</vt:lpstr>
      <vt:lpstr>Wingdings</vt:lpstr>
      <vt:lpstr>Times New Roman</vt:lpstr>
      <vt:lpstr>Tahoma</vt:lpstr>
      <vt:lpstr>Times New Roman</vt:lpstr>
      <vt:lpstr>Microsoft YaHei</vt:lpstr>
      <vt:lpstr>Arial Unicode MS</vt:lpstr>
      <vt:lpstr>Calibri</vt:lpstr>
      <vt:lpstr>Blue Waves</vt:lpstr>
      <vt:lpstr>«Іле ауданы Ащыбұлақ ауылдық округі әкімінің аппараты» мемлекеттік мекемесінің 2026 жылғы ақпан айына арналған азаматтық бюджеті</vt:lpstr>
      <vt:lpstr>PowerPoint 演示文稿</vt:lpstr>
      <vt:lpstr>Бюджет ащыбулакского сельского округа  Илийского района на февраль месяц 2026 года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 бюджета ГУ «Аппарат акима Байсеркенского сельского округа Илийского района» на 2019 год</dc:title>
  <dc:creator>User</dc:creator>
  <cp:lastModifiedBy>Admin</cp:lastModifiedBy>
  <cp:revision>28</cp:revision>
  <dcterms:created xsi:type="dcterms:W3CDTF">2019-10-31T04:28:00Z</dcterms:created>
  <dcterms:modified xsi:type="dcterms:W3CDTF">2026-06-26T04:34:03Z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39D5E2A403AB4C7BADCDAF214BDCCB86_13</vt:lpwstr>
  </property>
  <property fmtid="{D5CDD505-2E9C-101B-9397-08002B2CF9AE}" pid="3" name="KSOProductBuildVer">
    <vt:lpwstr>1049-12.2.0.23203</vt:lpwstr>
  </property>
</Properties>
</file>