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3" autoAdjust="0"/>
    <p:restoredTop sz="94660"/>
  </p:normalViewPr>
  <p:slideViewPr>
    <p:cSldViewPr showGuides="1"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50"/>
            <a:ext cx="7776864" cy="208119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Ащыбұлақ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қаңтарға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276238" y="5805264"/>
            <a:ext cx="3167063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</a:rPr>
              <a:t>М.Туймебаев </a:t>
            </a:r>
            <a:r>
              <a:rPr lang="en-US" sz="2400" b="1" dirty="0" err="1" smtClean="0">
                <a:latin typeface="Times New Roman" panose="02020603050405020304" pitchFamily="18" charset="0"/>
              </a:rPr>
              <a:t>ауылы</a:t>
            </a:r>
            <a:r>
              <a:rPr lang="en-US" sz="2400" b="1" dirty="0" smtClean="0">
                <a:latin typeface="Times New Roman" panose="02020603050405020304" pitchFamily="18" charset="0"/>
              </a:rPr>
              <a:t>  202</a:t>
            </a:r>
            <a:r>
              <a:rPr lang="" altLang="en-US" sz="2400" b="1" dirty="0" smtClean="0">
                <a:latin typeface="Times New Roman" panose="02020603050405020304" pitchFamily="18" charset="0"/>
              </a:rPr>
              <a:t>6</a:t>
            </a:r>
            <a:r>
              <a:rPr lang="en-US" sz="2400" b="1" dirty="0" smtClean="0">
                <a:latin typeface="Times New Roman" panose="02020603050405020304" pitchFamily="18" charset="0"/>
              </a:rPr>
              <a:t>г</a:t>
            </a:r>
            <a:r>
              <a:rPr lang="ru-RU" sz="2400" b="1" dirty="0" smtClean="0">
                <a:latin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107505" y="116632"/>
            <a:ext cx="9036496" cy="626820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Наименование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государственного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учреждения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1241104 -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ГУ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Аппарат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акима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сельского округа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Вид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бюджета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06 -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Бюджеты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Месторасположение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090404 -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Ащыбулакский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селский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Илийского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района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Источник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финансирования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 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Администратор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Бюджетных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программ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124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Аппарат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акима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Единица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измериния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Те</a:t>
            </a:r>
            <a:r>
              <a:rPr lang=""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ң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ге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455" y="260772"/>
            <a:ext cx="8928992" cy="50405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Илийского района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месяц 202</a:t>
            </a:r>
            <a:r>
              <a:rPr lang="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60" y="1052830"/>
          <a:ext cx="8606155" cy="533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"/>
                <a:gridCol w="3329940"/>
                <a:gridCol w="1297940"/>
                <a:gridCol w="1276350"/>
                <a:gridCol w="1118235"/>
                <a:gridCol w="1172210"/>
              </a:tblGrid>
              <a:tr h="26543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91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функциональной группы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Утв. бюджет на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бюджет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  <a:endParaRPr lang="en-US" alt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1790">
                <a:tc gridSpan="6">
                  <a:txBody>
                    <a:bodyPr/>
                    <a:lstStyle/>
                    <a:p>
                      <a:r>
                        <a:rPr lang="en-US" alt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Расходы</a:t>
                      </a:r>
                      <a:endParaRPr lang="en-US" alt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Мәдени-демалыс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қызметін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008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мекендердегі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көшелерді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жарықтандыру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26238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57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санитарлық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тазалауды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25000</a:t>
                      </a:r>
                      <a:endParaRPr kumimoji="0" lang="en-US" alt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54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011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Елді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мекендерді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абаттандыру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және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көгалдандыру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97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013Автомобиль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жолдары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Жұмыс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істеуін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қамтамасыз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ету</a:t>
                      </a:r>
                      <a:endParaRPr lang="ru-RU" altLang="ru-RU" sz="16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95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дамыту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мәселелерін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шешу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іс-шараларды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жүзеге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77*466"/>
  <p:tag name="TABLE_ENDDRAG_RECT" val="14*48*677*466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1269</Words>
  <Application>WPS Presentation</Application>
  <PresentationFormat>Экран (4:3)</PresentationFormat>
  <Paragraphs>123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Tahoma</vt:lpstr>
      <vt:lpstr>Times New Roman</vt:lpstr>
      <vt:lpstr>Microsoft YaHei</vt:lpstr>
      <vt:lpstr>Arial Unicode MS</vt:lpstr>
      <vt:lpstr>Calibri</vt:lpstr>
      <vt:lpstr>Blue Waves</vt:lpstr>
      <vt:lpstr>«Іле ауданы Ащыбұлақ ауылдық округі әкімінің аппараты» мемлекеттік мекемесінің 2025 жылғы қаңтарға арналған азаматтық бюджеті</vt:lpstr>
      <vt:lpstr>PowerPoint 演示文稿</vt:lpstr>
      <vt:lpstr>Бюджет ащыбулакского сельского округа  Илийского района на январь месяц 2025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бюджета ГУ «Аппарат акима Байсеркенского сельского округа Илийского района» на 2019 год</dc:title>
  <dc:creator>User</dc:creator>
  <cp:lastModifiedBy>Admin</cp:lastModifiedBy>
  <cp:revision>25</cp:revision>
  <dcterms:created xsi:type="dcterms:W3CDTF">2019-10-31T04:28:00Z</dcterms:created>
  <dcterms:modified xsi:type="dcterms:W3CDTF">2026-06-26T04:09:56Z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39D5E2A403AB4C7BADCDAF214BDCCB86_13</vt:lpwstr>
  </property>
  <property fmtid="{D5CDD505-2E9C-101B-9397-08002B2CF9AE}" pid="3" name="KSOProductBuildVer">
    <vt:lpwstr>1049-12.2.0.23203</vt:lpwstr>
  </property>
</Properties>
</file>