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4" r:id="rId1"/>
  </p:sldMasterIdLst>
  <p:sldIdLst>
    <p:sldId id="256" r:id="rId2"/>
    <p:sldId id="267" r:id="rId3"/>
    <p:sldId id="265" r:id="rId4"/>
  </p:sldIdLst>
  <p:sldSz cx="9144000" cy="6858000" type="screen4x3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263" autoAdjust="0"/>
    <p:restoredTop sz="94629" autoAdjust="0"/>
  </p:normalViewPr>
  <p:slideViewPr>
    <p:cSldViewPr>
      <p:cViewPr>
        <p:scale>
          <a:sx n="100" d="100"/>
          <a:sy n="100" d="100"/>
        </p:scale>
        <p:origin x="-570" y="5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451272F-FEF9-406A-9AB3-097B51EA60FC}" type="doc">
      <dgm:prSet loTypeId="urn:microsoft.com/office/officeart/2005/8/layout/radial3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B56DEE8D-BBDE-4642-BF97-C67F5325C3A8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2000" dirty="0" err="1" smtClean="0">
              <a:solidFill>
                <a:srgbClr val="000000"/>
              </a:solidFill>
              <a:latin typeface="Arial"/>
            </a:rPr>
            <a:t>Бөлім</a:t>
          </a:r>
          <a:r>
            <a:rPr lang="ru-RU" sz="2000" dirty="0" smtClean="0">
              <a:solidFill>
                <a:srgbClr val="000000"/>
              </a:solidFill>
              <a:latin typeface="Arial"/>
            </a:rPr>
            <a:t> </a:t>
          </a:r>
          <a:r>
            <a:rPr lang="ru-RU" sz="2000" dirty="0" err="1" smtClean="0">
              <a:solidFill>
                <a:srgbClr val="000000"/>
              </a:solidFill>
              <a:latin typeface="Arial"/>
            </a:rPr>
            <a:t>бюджеті</a:t>
          </a:r>
          <a:endParaRPr lang="ru-RU" sz="2000" dirty="0">
            <a:solidFill>
              <a:schemeClr val="tx2">
                <a:lumMod val="50000"/>
              </a:schemeClr>
            </a:solidFill>
          </a:endParaRPr>
        </a:p>
      </dgm:t>
    </dgm:pt>
    <dgm:pt modelId="{022DEEB9-3315-4912-A3F7-C8263A9D3F90}" type="parTrans" cxnId="{AAF419E7-AA2F-423C-83D2-AED8B40D65F9}">
      <dgm:prSet/>
      <dgm:spPr/>
      <dgm:t>
        <a:bodyPr/>
        <a:lstStyle/>
        <a:p>
          <a:endParaRPr lang="ru-RU"/>
        </a:p>
      </dgm:t>
    </dgm:pt>
    <dgm:pt modelId="{D8C60173-4C75-46F7-9F46-7620A7A35B5C}" type="sibTrans" cxnId="{AAF419E7-AA2F-423C-83D2-AED8B40D65F9}">
      <dgm:prSet/>
      <dgm:spPr/>
      <dgm:t>
        <a:bodyPr/>
        <a:lstStyle/>
        <a:p>
          <a:endParaRPr lang="ru-RU"/>
        </a:p>
      </dgm:t>
    </dgm:pt>
    <dgm:pt modelId="{0F7C96CA-C311-450E-B69A-CBD0BE1F6A13}">
      <dgm:prSet phldrT="[Текст]" custScaleX="69440" custScaleY="73872" custRadScaleRad="129502" custRadScaleInc="28992"/>
      <dgm:spPr/>
      <dgm:t>
        <a:bodyPr/>
        <a:lstStyle/>
        <a:p>
          <a:endParaRPr lang="ru-RU"/>
        </a:p>
      </dgm:t>
    </dgm:pt>
    <dgm:pt modelId="{2BFD0304-0337-4A91-89A7-5011E643850B}" type="parTrans" cxnId="{84D5C7B2-A6DF-44FB-80CA-B34492EAF6DF}">
      <dgm:prSet custScaleX="49364"/>
      <dgm:spPr/>
      <dgm:t>
        <a:bodyPr/>
        <a:lstStyle/>
        <a:p>
          <a:endParaRPr lang="ru-RU"/>
        </a:p>
      </dgm:t>
    </dgm:pt>
    <dgm:pt modelId="{6883EBAE-2D77-4C0D-A76F-25FD040537FC}" type="sibTrans" cxnId="{84D5C7B2-A6DF-44FB-80CA-B34492EAF6DF}">
      <dgm:prSet/>
      <dgm:spPr/>
      <dgm:t>
        <a:bodyPr/>
        <a:lstStyle/>
        <a:p>
          <a:endParaRPr lang="ru-RU"/>
        </a:p>
      </dgm:t>
    </dgm:pt>
    <dgm:pt modelId="{045A0472-1892-40E5-8310-1E01A2861B4B}">
      <dgm:prSet phldrT="[Текст]" custScaleX="129481" custScaleY="90931" custRadScaleRad="115431" custRadScaleInc="252369"/>
      <dgm:spPr>
        <a:solidFill>
          <a:schemeClr val="bg2">
            <a:lumMod val="90000"/>
          </a:schemeClr>
        </a:solidFill>
      </dgm:spPr>
      <dgm:t>
        <a:bodyPr/>
        <a:lstStyle/>
        <a:p>
          <a:endParaRPr lang="ru-RU" dirty="0"/>
        </a:p>
      </dgm:t>
    </dgm:pt>
    <dgm:pt modelId="{0D895C3E-37D9-4BDC-94F0-B747D2DFB46C}" type="parTrans" cxnId="{0B44A3E0-4451-400F-AB44-13F12834A587}">
      <dgm:prSet custScaleX="107014" custLinFactNeighborX="4765" custLinFactNeighborY="-22709"/>
      <dgm:spPr/>
      <dgm:t>
        <a:bodyPr/>
        <a:lstStyle/>
        <a:p>
          <a:endParaRPr lang="ru-RU"/>
        </a:p>
      </dgm:t>
    </dgm:pt>
    <dgm:pt modelId="{F12AA2A4-15EA-499D-B469-023C9293F1FD}" type="sibTrans" cxnId="{0B44A3E0-4451-400F-AB44-13F12834A587}">
      <dgm:prSet/>
      <dgm:spPr/>
      <dgm:t>
        <a:bodyPr/>
        <a:lstStyle/>
        <a:p>
          <a:endParaRPr lang="ru-RU"/>
        </a:p>
      </dgm:t>
    </dgm:pt>
    <dgm:pt modelId="{91694E57-294E-40D1-858A-2EE8F84D0DFE}">
      <dgm:prSet phldrT="[Текст]" custScaleX="129481" custScaleY="90931" custRadScaleRad="115431" custRadScaleInc="252369"/>
      <dgm:spPr>
        <a:solidFill>
          <a:schemeClr val="bg2">
            <a:lumMod val="90000"/>
          </a:schemeClr>
        </a:solidFill>
      </dgm:spPr>
      <dgm:t>
        <a:bodyPr/>
        <a:lstStyle/>
        <a:p>
          <a:endParaRPr lang="ru-RU" dirty="0"/>
        </a:p>
      </dgm:t>
    </dgm:pt>
    <dgm:pt modelId="{E4D8E9F8-F99F-4423-8122-439653410576}" type="parTrans" cxnId="{E333208A-C244-4298-9AAB-600AAFC4B2CC}">
      <dgm:prSet custScaleX="107014" custLinFactNeighborX="4765" custLinFactNeighborY="-22709"/>
      <dgm:spPr/>
      <dgm:t>
        <a:bodyPr/>
        <a:lstStyle/>
        <a:p>
          <a:endParaRPr lang="ru-RU"/>
        </a:p>
      </dgm:t>
    </dgm:pt>
    <dgm:pt modelId="{4D4A372D-14DD-435D-AAB6-34E667C43D04}" type="sibTrans" cxnId="{E333208A-C244-4298-9AAB-600AAFC4B2CC}">
      <dgm:prSet/>
      <dgm:spPr/>
      <dgm:t>
        <a:bodyPr/>
        <a:lstStyle/>
        <a:p>
          <a:endParaRPr lang="ru-RU"/>
        </a:p>
      </dgm:t>
    </dgm:pt>
    <dgm:pt modelId="{6D2D7EF7-9834-4B79-A906-FDEEF858FF01}">
      <dgm:prSet phldrT="[Текст]" custScaleX="129481" custScaleY="90931" custRadScaleRad="115431" custRadScaleInc="252369"/>
      <dgm:spPr>
        <a:solidFill>
          <a:schemeClr val="bg2">
            <a:lumMod val="90000"/>
          </a:schemeClr>
        </a:solidFill>
      </dgm:spPr>
      <dgm:t>
        <a:bodyPr/>
        <a:lstStyle/>
        <a:p>
          <a:endParaRPr lang="ru-RU" dirty="0"/>
        </a:p>
      </dgm:t>
    </dgm:pt>
    <dgm:pt modelId="{0059A5F3-83D2-46C1-8B66-14DCD867E96B}" type="parTrans" cxnId="{3D9DD8CD-74DC-4A46-A842-971BF158D6E3}">
      <dgm:prSet custScaleX="107014" custLinFactNeighborX="4765" custLinFactNeighborY="-22709"/>
      <dgm:spPr/>
      <dgm:t>
        <a:bodyPr/>
        <a:lstStyle/>
        <a:p>
          <a:endParaRPr lang="ru-RU"/>
        </a:p>
      </dgm:t>
    </dgm:pt>
    <dgm:pt modelId="{435361F2-D4F4-4F99-BC4D-C02B6A23DC0E}" type="sibTrans" cxnId="{3D9DD8CD-74DC-4A46-A842-971BF158D6E3}">
      <dgm:prSet/>
      <dgm:spPr/>
      <dgm:t>
        <a:bodyPr/>
        <a:lstStyle/>
        <a:p>
          <a:endParaRPr lang="ru-RU"/>
        </a:p>
      </dgm:t>
    </dgm:pt>
    <dgm:pt modelId="{5459472D-D154-4F18-A504-1A1C77999448}">
      <dgm:prSet/>
      <dgm:spPr/>
      <dgm:t>
        <a:bodyPr/>
        <a:lstStyle/>
        <a:p>
          <a:endParaRPr lang="ru-RU" dirty="0"/>
        </a:p>
      </dgm:t>
    </dgm:pt>
    <dgm:pt modelId="{7C473115-B699-425C-9810-12BD3FE6907C}" type="parTrans" cxnId="{51AAF2A1-EC93-4322-A481-C8039ABF4FC9}">
      <dgm:prSet/>
      <dgm:spPr/>
      <dgm:t>
        <a:bodyPr/>
        <a:lstStyle/>
        <a:p>
          <a:endParaRPr lang="ru-RU"/>
        </a:p>
      </dgm:t>
    </dgm:pt>
    <dgm:pt modelId="{9B5A99D9-01AD-4E9F-AD6C-FC8846D5D937}" type="sibTrans" cxnId="{51AAF2A1-EC93-4322-A481-C8039ABF4FC9}">
      <dgm:prSet/>
      <dgm:spPr/>
      <dgm:t>
        <a:bodyPr/>
        <a:lstStyle/>
        <a:p>
          <a:endParaRPr lang="ru-RU"/>
        </a:p>
      </dgm:t>
    </dgm:pt>
    <dgm:pt modelId="{9E7E4F71-8718-427D-A718-48754EB98530}">
      <dgm:prSet/>
      <dgm:spPr/>
      <dgm:t>
        <a:bodyPr/>
        <a:lstStyle/>
        <a:p>
          <a:endParaRPr lang="ru-RU" dirty="0"/>
        </a:p>
      </dgm:t>
    </dgm:pt>
    <dgm:pt modelId="{85C2D752-CCC4-448E-9BBB-08A09765337B}" type="parTrans" cxnId="{2974E03D-3EA9-4C5A-BCC6-DE071000A652}">
      <dgm:prSet/>
      <dgm:spPr/>
      <dgm:t>
        <a:bodyPr/>
        <a:lstStyle/>
        <a:p>
          <a:endParaRPr lang="ru-RU"/>
        </a:p>
      </dgm:t>
    </dgm:pt>
    <dgm:pt modelId="{DC9B946E-6299-481E-B9A2-DC493534CBEE}" type="sibTrans" cxnId="{2974E03D-3EA9-4C5A-BCC6-DE071000A652}">
      <dgm:prSet/>
      <dgm:spPr/>
      <dgm:t>
        <a:bodyPr/>
        <a:lstStyle/>
        <a:p>
          <a:endParaRPr lang="ru-RU"/>
        </a:p>
      </dgm:t>
    </dgm:pt>
    <dgm:pt modelId="{2051108A-FE5D-49C5-A6B8-DE51E8675597}">
      <dgm:prSet phldrT="[Текст]" custScaleX="129481" custScaleY="90931" custRadScaleRad="115431" custRadScaleInc="252369"/>
      <dgm:spPr>
        <a:solidFill>
          <a:schemeClr val="bg2">
            <a:lumMod val="90000"/>
          </a:schemeClr>
        </a:solidFill>
      </dgm:spPr>
      <dgm:t>
        <a:bodyPr/>
        <a:lstStyle/>
        <a:p>
          <a:endParaRPr lang="ru-RU" dirty="0"/>
        </a:p>
      </dgm:t>
    </dgm:pt>
    <dgm:pt modelId="{10B36173-92BB-4CB3-A8D6-4654FF1A7E12}" type="parTrans" cxnId="{6414BB41-6CD9-46DD-B253-7B9DC93D28D4}">
      <dgm:prSet custScaleX="107014" custLinFactNeighborX="4765" custLinFactNeighborY="-22709"/>
      <dgm:spPr/>
      <dgm:t>
        <a:bodyPr/>
        <a:lstStyle/>
        <a:p>
          <a:endParaRPr lang="ru-RU"/>
        </a:p>
      </dgm:t>
    </dgm:pt>
    <dgm:pt modelId="{E3EE356B-97E3-4BC0-95E8-CD9754BDAF97}" type="sibTrans" cxnId="{6414BB41-6CD9-46DD-B253-7B9DC93D28D4}">
      <dgm:prSet/>
      <dgm:spPr/>
      <dgm:t>
        <a:bodyPr/>
        <a:lstStyle/>
        <a:p>
          <a:endParaRPr lang="ru-RU"/>
        </a:p>
      </dgm:t>
    </dgm:pt>
    <dgm:pt modelId="{6551F088-1FA5-4F64-BA1A-AF84F7DEA2FD}">
      <dgm:prSet custScaleX="156345" custScaleY="92572" custRadScaleRad="119618" custRadScaleInc="-64218"/>
      <dgm:spPr/>
      <dgm:t>
        <a:bodyPr/>
        <a:lstStyle/>
        <a:p>
          <a:endParaRPr lang="ru-RU" dirty="0"/>
        </a:p>
      </dgm:t>
    </dgm:pt>
    <dgm:pt modelId="{9819913D-7365-4B5A-A28E-3DD528B467D8}" type="parTrans" cxnId="{16716C09-13FC-4B69-A0D5-963E3E4407AE}">
      <dgm:prSet custAng="21485450" custScaleX="82095" custLinFactNeighborX="-1467" custLinFactNeighborY="29767"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/>
        </a:p>
      </dgm:t>
    </dgm:pt>
    <dgm:pt modelId="{FFC53694-CA5D-4804-A6DC-627A2BFF2A15}" type="sibTrans" cxnId="{16716C09-13FC-4B69-A0D5-963E3E4407AE}">
      <dgm:prSet/>
      <dgm:spPr/>
      <dgm:t>
        <a:bodyPr/>
        <a:lstStyle/>
        <a:p>
          <a:endParaRPr lang="ru-RU"/>
        </a:p>
      </dgm:t>
    </dgm:pt>
    <dgm:pt modelId="{8A57E485-882A-4898-A880-878E277EBE21}">
      <dgm:prSet custScaleX="124835" custScaleY="80253" custRadScaleRad="79710" custRadScaleInc="34711"/>
      <dgm:spPr/>
      <dgm:t>
        <a:bodyPr/>
        <a:lstStyle/>
        <a:p>
          <a:endParaRPr lang="ru-RU" dirty="0"/>
        </a:p>
      </dgm:t>
    </dgm:pt>
    <dgm:pt modelId="{2DC9EABD-081D-4FBF-91E6-23F4B096E728}" type="parTrans" cxnId="{A86E28D7-837B-4087-96BC-9EC04456D919}">
      <dgm:prSet custScaleX="78271" custLinFactNeighborX="-18431" custLinFactNeighborY="-8913"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/>
        </a:p>
      </dgm:t>
    </dgm:pt>
    <dgm:pt modelId="{A5C98A4A-D83E-4F3C-9625-1B2B9D392FD9}" type="sibTrans" cxnId="{A86E28D7-837B-4087-96BC-9EC04456D919}">
      <dgm:prSet/>
      <dgm:spPr/>
      <dgm:t>
        <a:bodyPr/>
        <a:lstStyle/>
        <a:p>
          <a:endParaRPr lang="ru-RU"/>
        </a:p>
      </dgm:t>
    </dgm:pt>
    <dgm:pt modelId="{20AF7C0C-937F-44A0-A439-08C1AE6B3F6B}">
      <dgm:prSet custScaleX="124835" custScaleY="80253" custRadScaleRad="79710" custRadScaleInc="34711"/>
      <dgm:spPr/>
      <dgm:t>
        <a:bodyPr/>
        <a:lstStyle/>
        <a:p>
          <a:endParaRPr lang="ru-RU" dirty="0"/>
        </a:p>
      </dgm:t>
    </dgm:pt>
    <dgm:pt modelId="{66B6F4AA-91A5-4C73-8249-C72E850E47A1}" type="parTrans" cxnId="{1D496BD3-EBAB-4E1D-84B3-723F88858E2C}">
      <dgm:prSet custScaleX="78271" custLinFactNeighborX="-18431" custLinFactNeighborY="-8913"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/>
        </a:p>
      </dgm:t>
    </dgm:pt>
    <dgm:pt modelId="{CEA203E1-CB67-4C7C-8A39-1E066BDE6F51}" type="sibTrans" cxnId="{1D496BD3-EBAB-4E1D-84B3-723F88858E2C}">
      <dgm:prSet/>
      <dgm:spPr/>
      <dgm:t>
        <a:bodyPr/>
        <a:lstStyle/>
        <a:p>
          <a:endParaRPr lang="ru-RU"/>
        </a:p>
      </dgm:t>
    </dgm:pt>
    <dgm:pt modelId="{D44C5960-CB09-4F0E-BB38-BDFD7C1A913E}">
      <dgm:prSet custScaleX="129481" custScaleY="90931" custRadScaleRad="115431" custRadScaleInc="252369"/>
      <dgm:spPr/>
      <dgm:t>
        <a:bodyPr/>
        <a:lstStyle/>
        <a:p>
          <a:endParaRPr lang="ru-RU" dirty="0"/>
        </a:p>
      </dgm:t>
    </dgm:pt>
    <dgm:pt modelId="{93018E91-CF37-4D4E-B39A-FE008A672A86}" type="parTrans" cxnId="{E4A330B0-CB3B-4B95-AADD-ED0C6E54A44A}">
      <dgm:prSet custScaleX="107014" custLinFactNeighborX="4765" custLinFactNeighborY="-22709"/>
      <dgm:spPr>
        <a:solidFill>
          <a:schemeClr val="bg2">
            <a:lumMod val="25000"/>
          </a:schemeClr>
        </a:solidFill>
      </dgm:spPr>
      <dgm:t>
        <a:bodyPr/>
        <a:lstStyle/>
        <a:p>
          <a:endParaRPr lang="ru-RU"/>
        </a:p>
      </dgm:t>
    </dgm:pt>
    <dgm:pt modelId="{D7CD2CB2-4150-409B-9965-F224F1F269D0}" type="sibTrans" cxnId="{E4A330B0-CB3B-4B95-AADD-ED0C6E54A44A}">
      <dgm:prSet/>
      <dgm:spPr/>
      <dgm:t>
        <a:bodyPr/>
        <a:lstStyle/>
        <a:p>
          <a:endParaRPr lang="ru-RU"/>
        </a:p>
      </dgm:t>
    </dgm:pt>
    <dgm:pt modelId="{90D0DD94-4376-4AF2-BEDE-BC3A44DD3843}">
      <dgm:prSet/>
      <dgm:spPr/>
      <dgm:t>
        <a:bodyPr/>
        <a:lstStyle/>
        <a:p>
          <a:endParaRPr lang="ru-RU" dirty="0"/>
        </a:p>
      </dgm:t>
    </dgm:pt>
    <dgm:pt modelId="{6FEF1E7A-4A84-4718-B74B-1AA9B3788DB2}" type="parTrans" cxnId="{E2FFC7F5-FCA1-4913-A14C-1AEFF6BD9D51}">
      <dgm:prSet/>
      <dgm:spPr/>
      <dgm:t>
        <a:bodyPr/>
        <a:lstStyle/>
        <a:p>
          <a:endParaRPr lang="ru-RU"/>
        </a:p>
      </dgm:t>
    </dgm:pt>
    <dgm:pt modelId="{97739FEE-3CA6-4F94-9811-83220662BBFD}" type="sibTrans" cxnId="{E2FFC7F5-FCA1-4913-A14C-1AEFF6BD9D51}">
      <dgm:prSet/>
      <dgm:spPr/>
      <dgm:t>
        <a:bodyPr/>
        <a:lstStyle/>
        <a:p>
          <a:endParaRPr lang="ru-RU"/>
        </a:p>
      </dgm:t>
    </dgm:pt>
    <dgm:pt modelId="{66C3639D-996C-485E-B56B-A228BA37E2E5}">
      <dgm:prSet/>
      <dgm:spPr/>
      <dgm:t>
        <a:bodyPr/>
        <a:lstStyle/>
        <a:p>
          <a:r>
            <a:rPr lang="ru-RU" dirty="0" smtClean="0"/>
            <a:t>001 </a:t>
          </a:r>
          <a:r>
            <a:rPr lang="ru-RU" dirty="0" err="1" smtClean="0"/>
            <a:t>Жергілікті</a:t>
          </a:r>
          <a:r>
            <a:rPr lang="ru-RU" dirty="0" smtClean="0"/>
            <a:t> </a:t>
          </a:r>
          <a:r>
            <a:rPr lang="ru-RU" dirty="0" err="1" smtClean="0"/>
            <a:t>деңгейде</a:t>
          </a:r>
          <a:r>
            <a:rPr lang="ru-RU" dirty="0" smtClean="0"/>
            <a:t>  </a:t>
          </a:r>
          <a:r>
            <a:rPr lang="ru-RU" dirty="0" err="1" smtClean="0"/>
            <a:t>мәдениет</a:t>
          </a:r>
          <a:r>
            <a:rPr lang="ru-RU" dirty="0" smtClean="0"/>
            <a:t>, </a:t>
          </a:r>
          <a:r>
            <a:rPr lang="ru-RU" dirty="0" err="1" smtClean="0"/>
            <a:t>дене</a:t>
          </a:r>
          <a:r>
            <a:rPr lang="ru-RU" dirty="0" smtClean="0"/>
            <a:t> </a:t>
          </a:r>
          <a:r>
            <a:rPr lang="ru-RU" dirty="0" err="1" smtClean="0"/>
            <a:t>шынықтыру</a:t>
          </a:r>
          <a:r>
            <a:rPr lang="ru-RU" dirty="0" smtClean="0"/>
            <a:t> </a:t>
          </a:r>
          <a:r>
            <a:rPr lang="ru-RU" dirty="0" err="1" smtClean="0"/>
            <a:t>және</a:t>
          </a:r>
          <a:r>
            <a:rPr lang="ru-RU" dirty="0" smtClean="0"/>
            <a:t> спорт </a:t>
          </a:r>
          <a:r>
            <a:rPr lang="ru-RU" dirty="0" err="1" smtClean="0"/>
            <a:t>саласында</a:t>
          </a:r>
          <a:r>
            <a:rPr lang="ru-RU" dirty="0" smtClean="0"/>
            <a:t>  </a:t>
          </a:r>
          <a:r>
            <a:rPr lang="ru-RU" dirty="0" err="1" smtClean="0"/>
            <a:t>мемлекеттік</a:t>
          </a:r>
          <a:r>
            <a:rPr lang="ru-RU" dirty="0" smtClean="0"/>
            <a:t> </a:t>
          </a:r>
          <a:r>
            <a:rPr lang="ru-RU" dirty="0" err="1" smtClean="0"/>
            <a:t>саясатты</a:t>
          </a:r>
          <a:r>
            <a:rPr lang="ru-RU" dirty="0" smtClean="0"/>
            <a:t> </a:t>
          </a:r>
          <a:r>
            <a:rPr lang="ru-RU" dirty="0" err="1" smtClean="0"/>
            <a:t>іске</a:t>
          </a:r>
          <a:r>
            <a:rPr lang="ru-RU" dirty="0" smtClean="0"/>
            <a:t> </a:t>
          </a:r>
          <a:r>
            <a:rPr lang="ru-RU" dirty="0" err="1" smtClean="0"/>
            <a:t>асыру</a:t>
          </a:r>
          <a:r>
            <a:rPr lang="ru-RU" dirty="0" smtClean="0"/>
            <a:t> </a:t>
          </a:r>
          <a:r>
            <a:rPr lang="ru-RU" dirty="0" err="1" smtClean="0"/>
            <a:t>жөніндегі</a:t>
          </a:r>
          <a:r>
            <a:rPr lang="ru-RU" dirty="0" smtClean="0"/>
            <a:t> </a:t>
          </a:r>
          <a:r>
            <a:rPr lang="ru-RU" dirty="0" err="1" smtClean="0"/>
            <a:t>қызметтер</a:t>
          </a:r>
          <a:endParaRPr lang="ru-RU" dirty="0" smtClean="0"/>
        </a:p>
        <a:p>
          <a:endParaRPr lang="ru-RU" dirty="0"/>
        </a:p>
      </dgm:t>
    </dgm:pt>
    <dgm:pt modelId="{E77ED347-6E22-4896-9537-14B62B6B150F}" type="parTrans" cxnId="{6EFAE7D4-AD99-4398-90A6-4CF865253855}">
      <dgm:prSet/>
      <dgm:spPr/>
      <dgm:t>
        <a:bodyPr/>
        <a:lstStyle/>
        <a:p>
          <a:endParaRPr lang="ru-RU"/>
        </a:p>
      </dgm:t>
    </dgm:pt>
    <dgm:pt modelId="{4F44CCB6-FC2D-4E9B-BF9D-E2DA6E555B8D}" type="sibTrans" cxnId="{6EFAE7D4-AD99-4398-90A6-4CF865253855}">
      <dgm:prSet/>
      <dgm:spPr/>
      <dgm:t>
        <a:bodyPr/>
        <a:lstStyle/>
        <a:p>
          <a:endParaRPr lang="ru-RU"/>
        </a:p>
      </dgm:t>
    </dgm:pt>
    <dgm:pt modelId="{6D1530CD-AA37-4ACE-9F2B-AFFD0EF5AE80}">
      <dgm:prSet/>
      <dgm:spPr/>
      <dgm:t>
        <a:bodyPr/>
        <a:lstStyle/>
        <a:p>
          <a:r>
            <a:rPr lang="ru-RU" dirty="0" smtClean="0"/>
            <a:t>004 </a:t>
          </a:r>
          <a:r>
            <a:rPr lang="ru-RU" b="1" baseline="0" dirty="0" err="1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Аудандық</a:t>
          </a:r>
          <a:r>
            <a:rPr lang="ru-RU" b="1" baseline="0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 (</a:t>
          </a:r>
          <a:r>
            <a:rPr lang="ru-RU" b="1" baseline="0" dirty="0" err="1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қалалық</a:t>
          </a:r>
          <a:r>
            <a:rPr lang="ru-RU" b="1" baseline="0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) </a:t>
          </a:r>
          <a:r>
            <a:rPr lang="ru-RU" b="1" baseline="0" dirty="0" err="1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кітапханалардың</a:t>
          </a:r>
          <a:r>
            <a:rPr lang="ru-RU" b="1" baseline="0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 </a:t>
          </a:r>
          <a:r>
            <a:rPr lang="ru-RU" b="1" baseline="0" dirty="0" err="1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жұмыс</a:t>
          </a:r>
          <a:r>
            <a:rPr lang="ru-RU" b="1" baseline="0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 </a:t>
          </a:r>
          <a:r>
            <a:rPr lang="ru-RU" b="1" baseline="0" dirty="0" err="1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істеуі</a:t>
          </a:r>
          <a:endParaRPr lang="ru-RU" dirty="0"/>
        </a:p>
      </dgm:t>
    </dgm:pt>
    <dgm:pt modelId="{BB5A6EFC-50F7-4CF8-B7B1-E97FD6051431}" type="parTrans" cxnId="{9A445A19-EE2D-47D6-8A9C-AE8FC3D9B458}">
      <dgm:prSet/>
      <dgm:spPr/>
      <dgm:t>
        <a:bodyPr/>
        <a:lstStyle/>
        <a:p>
          <a:endParaRPr lang="ru-RU"/>
        </a:p>
      </dgm:t>
    </dgm:pt>
    <dgm:pt modelId="{8BA2C2F3-4283-4BC5-B4E3-26A6EC7307CF}" type="sibTrans" cxnId="{9A445A19-EE2D-47D6-8A9C-AE8FC3D9B458}">
      <dgm:prSet/>
      <dgm:spPr/>
      <dgm:t>
        <a:bodyPr/>
        <a:lstStyle/>
        <a:p>
          <a:endParaRPr lang="ru-RU"/>
        </a:p>
      </dgm:t>
    </dgm:pt>
    <dgm:pt modelId="{0E64E6AD-FE56-491A-B8D0-D37B89BE0A65}">
      <dgm:prSet/>
      <dgm:spPr/>
      <dgm:t>
        <a:bodyPr/>
        <a:lstStyle/>
        <a:p>
          <a:r>
            <a:rPr lang="ru-RU" dirty="0" smtClean="0"/>
            <a:t>005 </a:t>
          </a:r>
          <a:r>
            <a:rPr lang="ru-RU" b="1" dirty="0" err="1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Мәдени-демалыс</a:t>
          </a:r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 </a:t>
          </a:r>
          <a:r>
            <a:rPr lang="ru-RU" b="1" dirty="0" err="1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жұмыстарын</a:t>
          </a:r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 </a:t>
          </a:r>
          <a:r>
            <a:rPr lang="ru-RU" b="1" dirty="0" err="1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қолдау</a:t>
          </a:r>
          <a:r>
            <a:rPr lang="ru-RU" b="1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 </a:t>
          </a:r>
          <a:endParaRPr lang="ru-RU" dirty="0"/>
        </a:p>
      </dgm:t>
    </dgm:pt>
    <dgm:pt modelId="{DA2D16FE-6CF3-403B-9999-CC448BBCC146}" type="sibTrans" cxnId="{390C3A68-0C88-4177-A776-D6151E185A79}">
      <dgm:prSet/>
      <dgm:spPr/>
      <dgm:t>
        <a:bodyPr/>
        <a:lstStyle/>
        <a:p>
          <a:endParaRPr lang="ru-RU"/>
        </a:p>
      </dgm:t>
    </dgm:pt>
    <dgm:pt modelId="{EC16E315-BFE0-4E91-A567-33AA4CB9AB6B}" type="parTrans" cxnId="{390C3A68-0C88-4177-A776-D6151E185A79}">
      <dgm:prSet/>
      <dgm:spPr/>
      <dgm:t>
        <a:bodyPr/>
        <a:lstStyle/>
        <a:p>
          <a:endParaRPr lang="ru-RU"/>
        </a:p>
      </dgm:t>
    </dgm:pt>
    <dgm:pt modelId="{D615617C-C89C-40B9-9898-7B583CB29DB0}">
      <dgm:prSet/>
      <dgm:spPr/>
      <dgm:t>
        <a:bodyPr/>
        <a:lstStyle/>
        <a:p>
          <a:r>
            <a:rPr lang="ru-RU" dirty="0"/>
            <a:t>007 Аудандық  (облыстық маңызы бар қалалық) деңгейде  спорттық  жарыстар өткізу </a:t>
          </a:r>
        </a:p>
      </dgm:t>
    </dgm:pt>
    <dgm:pt modelId="{0C9CD748-C6C9-4FF9-B4FE-004BB37442C4}" type="parTrans" cxnId="{0E278395-AF6A-4E6E-BA16-EE23FA8060A2}">
      <dgm:prSet/>
      <dgm:spPr/>
      <dgm:t>
        <a:bodyPr/>
        <a:lstStyle/>
        <a:p>
          <a:endParaRPr lang="ru-RU"/>
        </a:p>
      </dgm:t>
    </dgm:pt>
    <dgm:pt modelId="{6859AE6D-07DC-4E88-8493-B6E6C4F61194}" type="sibTrans" cxnId="{0E278395-AF6A-4E6E-BA16-EE23FA8060A2}">
      <dgm:prSet/>
      <dgm:spPr/>
      <dgm:t>
        <a:bodyPr/>
        <a:lstStyle/>
        <a:p>
          <a:endParaRPr lang="ru-RU"/>
        </a:p>
      </dgm:t>
    </dgm:pt>
    <dgm:pt modelId="{525F4E69-1CCE-407F-9F45-B4DD0F2ECBFB}">
      <dgm:prSet/>
      <dgm:spPr/>
      <dgm:t>
        <a:bodyPr/>
        <a:lstStyle/>
        <a:p>
          <a:endParaRPr lang="ru-RU" sz="1400" dirty="0"/>
        </a:p>
      </dgm:t>
    </dgm:pt>
    <dgm:pt modelId="{8DF72738-ACC2-4E75-8A80-41C4D585BE4D}" type="parTrans" cxnId="{7D7862D5-426C-423F-B1E1-FF47C5FB86BE}">
      <dgm:prSet/>
      <dgm:spPr/>
      <dgm:t>
        <a:bodyPr/>
        <a:lstStyle/>
        <a:p>
          <a:endParaRPr lang="ru-RU"/>
        </a:p>
      </dgm:t>
    </dgm:pt>
    <dgm:pt modelId="{A33BAA8B-B1A0-420F-8D39-2A391946BFD4}" type="sibTrans" cxnId="{7D7862D5-426C-423F-B1E1-FF47C5FB86BE}">
      <dgm:prSet/>
      <dgm:spPr/>
      <dgm:t>
        <a:bodyPr/>
        <a:lstStyle/>
        <a:p>
          <a:endParaRPr lang="ru-RU"/>
        </a:p>
      </dgm:t>
    </dgm:pt>
    <dgm:pt modelId="{B1A0D751-0F54-407E-90FF-62549228271C}">
      <dgm:prSet/>
      <dgm:spPr/>
      <dgm:t>
        <a:bodyPr/>
        <a:lstStyle/>
        <a:p>
          <a:endParaRPr lang="ru-RU"/>
        </a:p>
      </dgm:t>
    </dgm:pt>
    <dgm:pt modelId="{91BD6B47-DBF0-4D01-905E-774E0A3EF962}" type="parTrans" cxnId="{312A2F4C-08DF-4FA0-A3F7-39636D805B3E}">
      <dgm:prSet/>
      <dgm:spPr/>
      <dgm:t>
        <a:bodyPr/>
        <a:lstStyle/>
        <a:p>
          <a:endParaRPr lang="ru-RU"/>
        </a:p>
      </dgm:t>
    </dgm:pt>
    <dgm:pt modelId="{055BCAEE-6537-4291-BA12-E6D5027B2FE6}" type="sibTrans" cxnId="{312A2F4C-08DF-4FA0-A3F7-39636D805B3E}">
      <dgm:prSet/>
      <dgm:spPr/>
      <dgm:t>
        <a:bodyPr/>
        <a:lstStyle/>
        <a:p>
          <a:endParaRPr lang="ru-RU"/>
        </a:p>
      </dgm:t>
    </dgm:pt>
    <dgm:pt modelId="{13C28067-39C7-497B-864A-3A2330DF82B8}">
      <dgm:prSet/>
      <dgm:spPr/>
      <dgm:t>
        <a:bodyPr/>
        <a:lstStyle/>
        <a:p>
          <a:endParaRPr lang="ru-RU"/>
        </a:p>
      </dgm:t>
    </dgm:pt>
    <dgm:pt modelId="{E2D6D12E-3D0E-42EE-8324-90D0B9019CEA}" type="parTrans" cxnId="{21FBEAB4-69B6-4C97-8C0D-FC9077FBADFA}">
      <dgm:prSet/>
      <dgm:spPr/>
      <dgm:t>
        <a:bodyPr/>
        <a:lstStyle/>
        <a:p>
          <a:endParaRPr lang="ru-RU"/>
        </a:p>
      </dgm:t>
    </dgm:pt>
    <dgm:pt modelId="{2D530CF8-BD21-41B4-912F-D3A132973FF4}" type="sibTrans" cxnId="{21FBEAB4-69B6-4C97-8C0D-FC9077FBADFA}">
      <dgm:prSet/>
      <dgm:spPr/>
      <dgm:t>
        <a:bodyPr/>
        <a:lstStyle/>
        <a:p>
          <a:endParaRPr lang="ru-RU"/>
        </a:p>
      </dgm:t>
    </dgm:pt>
    <dgm:pt modelId="{C6F5B473-8A51-4112-A376-618A63FB78E8}">
      <dgm:prSet/>
      <dgm:spPr/>
      <dgm:t>
        <a:bodyPr/>
        <a:lstStyle/>
        <a:p>
          <a:r>
            <a:rPr lang="ru-RU" smtClean="0"/>
            <a:t>032 Ведомстволық бағыныстағы ұйымдардың күрделі шығыстары</a:t>
          </a:r>
          <a:endParaRPr lang="ru-RU"/>
        </a:p>
      </dgm:t>
    </dgm:pt>
    <dgm:pt modelId="{285290B3-A027-4531-9936-D8F0ABC8C215}" type="parTrans" cxnId="{7674CEC1-4CF9-43B1-B099-0AD531D1B451}">
      <dgm:prSet/>
      <dgm:spPr/>
      <dgm:t>
        <a:bodyPr/>
        <a:lstStyle/>
        <a:p>
          <a:endParaRPr lang="ru-RU"/>
        </a:p>
      </dgm:t>
    </dgm:pt>
    <dgm:pt modelId="{771673B0-4F5C-48E9-8746-9FD7C0F6872A}" type="sibTrans" cxnId="{7674CEC1-4CF9-43B1-B099-0AD531D1B451}">
      <dgm:prSet/>
      <dgm:spPr/>
      <dgm:t>
        <a:bodyPr/>
        <a:lstStyle/>
        <a:p>
          <a:endParaRPr lang="ru-RU"/>
        </a:p>
      </dgm:t>
    </dgm:pt>
    <dgm:pt modelId="{582F2D68-056B-4826-A766-BF72A7782C8A}">
      <dgm:prSet/>
      <dgm:spPr/>
      <dgm:t>
        <a:bodyPr/>
        <a:lstStyle/>
        <a:p>
          <a:r>
            <a:rPr lang="ru-RU" smtClean="0"/>
            <a:t>113 Төмен тұрған бюджеттерге берілетін ағымдағы нысаналы трансферттер</a:t>
          </a:r>
          <a:endParaRPr lang="ru-RU"/>
        </a:p>
      </dgm:t>
    </dgm:pt>
    <dgm:pt modelId="{9D5EB321-20C8-4C5E-938E-C987BDD0B5F5}" type="parTrans" cxnId="{1F3C9A8C-656C-413D-8A88-9505C998B899}">
      <dgm:prSet/>
      <dgm:spPr/>
      <dgm:t>
        <a:bodyPr/>
        <a:lstStyle/>
        <a:p>
          <a:endParaRPr lang="ru-RU"/>
        </a:p>
      </dgm:t>
    </dgm:pt>
    <dgm:pt modelId="{AC7E0AA7-2542-4BD8-832E-989B8BB68E42}" type="sibTrans" cxnId="{1F3C9A8C-656C-413D-8A88-9505C998B899}">
      <dgm:prSet/>
      <dgm:spPr/>
      <dgm:t>
        <a:bodyPr/>
        <a:lstStyle/>
        <a:p>
          <a:endParaRPr lang="ru-RU"/>
        </a:p>
      </dgm:t>
    </dgm:pt>
    <dgm:pt modelId="{45CE32BD-FC33-4A5A-B914-1BF49F491C6B}" type="pres">
      <dgm:prSet presAssocID="{8451272F-FEF9-406A-9AB3-097B51EA60F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25E2D92-102D-496C-BBFE-DA5719258C39}" type="pres">
      <dgm:prSet presAssocID="{8451272F-FEF9-406A-9AB3-097B51EA60FC}" presName="radial" presStyleCnt="0">
        <dgm:presLayoutVars>
          <dgm:animLvl val="ctr"/>
        </dgm:presLayoutVars>
      </dgm:prSet>
      <dgm:spPr/>
    </dgm:pt>
    <dgm:pt modelId="{0108132A-CCA9-4BF9-8618-A80DC1721540}" type="pres">
      <dgm:prSet presAssocID="{B56DEE8D-BBDE-4642-BF97-C67F5325C3A8}" presName="centerShape" presStyleLbl="vennNode1" presStyleIdx="0" presStyleCnt="7"/>
      <dgm:spPr/>
      <dgm:t>
        <a:bodyPr/>
        <a:lstStyle/>
        <a:p>
          <a:endParaRPr lang="ru-RU"/>
        </a:p>
      </dgm:t>
    </dgm:pt>
    <dgm:pt modelId="{FEA8DAF0-EB04-45A2-90FB-D1D78BD76B73}" type="pres">
      <dgm:prSet presAssocID="{66C3639D-996C-485E-B56B-A228BA37E2E5}" presName="node" presStyleLbl="venn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D55C6B-EDE9-41EC-A669-21D274DC1CAB}" type="pres">
      <dgm:prSet presAssocID="{D615617C-C89C-40B9-9898-7B583CB29DB0}" presName="node" presStyleLbl="venn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DB88E70-9BAA-4FE7-BB98-BA4C910D9C8F}" type="pres">
      <dgm:prSet presAssocID="{C6F5B473-8A51-4112-A376-618A63FB78E8}" presName="node" presStyleLbl="venn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1DE8B80-9453-4224-86BF-A3655F40E8A7}" type="pres">
      <dgm:prSet presAssocID="{582F2D68-056B-4826-A766-BF72A7782C8A}" presName="node" presStyleLbl="venn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761E28-E09C-4EF1-B28F-A5A3AFCCE6FC}" type="pres">
      <dgm:prSet presAssocID="{6D1530CD-AA37-4ACE-9F2B-AFFD0EF5AE80}" presName="node" presStyleLbl="venn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D5CC4A-7A25-41A5-9F29-0905868CE208}" type="pres">
      <dgm:prSet presAssocID="{0E64E6AD-FE56-491A-B8D0-D37B89BE0A65}" presName="node" presStyleLbl="venn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087FC4-BC77-4CCC-B306-6643ECF2B8E3}" type="presOf" srcId="{8451272F-FEF9-406A-9AB3-097B51EA60FC}" destId="{45CE32BD-FC33-4A5A-B914-1BF49F491C6B}" srcOrd="0" destOrd="0" presId="urn:microsoft.com/office/officeart/2005/8/layout/radial3"/>
    <dgm:cxn modelId="{9A445A19-EE2D-47D6-8A9C-AE8FC3D9B458}" srcId="{B56DEE8D-BBDE-4642-BF97-C67F5325C3A8}" destId="{6D1530CD-AA37-4ACE-9F2B-AFFD0EF5AE80}" srcOrd="4" destOrd="0" parTransId="{BB5A6EFC-50F7-4CF8-B7B1-E97FD6051431}" sibTransId="{8BA2C2F3-4283-4BC5-B4E3-26A6EC7307CF}"/>
    <dgm:cxn modelId="{6414BB41-6CD9-46DD-B253-7B9DC93D28D4}" srcId="{8451272F-FEF9-406A-9AB3-097B51EA60FC}" destId="{2051108A-FE5D-49C5-A6B8-DE51E8675597}" srcOrd="8" destOrd="0" parTransId="{10B36173-92BB-4CB3-A8D6-4654FF1A7E12}" sibTransId="{E3EE356B-97E3-4BC0-95E8-CD9754BDAF97}"/>
    <dgm:cxn modelId="{A86E28D7-837B-4087-96BC-9EC04456D919}" srcId="{8451272F-FEF9-406A-9AB3-097B51EA60FC}" destId="{8A57E485-882A-4898-A880-878E277EBE21}" srcOrd="10" destOrd="0" parTransId="{2DC9EABD-081D-4FBF-91E6-23F4B096E728}" sibTransId="{A5C98A4A-D83E-4F3C-9625-1B2B9D392FD9}"/>
    <dgm:cxn modelId="{E2FFC7F5-FCA1-4913-A14C-1AEFF6BD9D51}" srcId="{8451272F-FEF9-406A-9AB3-097B51EA60FC}" destId="{90D0DD94-4376-4AF2-BEDE-BC3A44DD3843}" srcOrd="13" destOrd="0" parTransId="{6FEF1E7A-4A84-4718-B74B-1AA9B3788DB2}" sibTransId="{97739FEE-3CA6-4F94-9811-83220662BBFD}"/>
    <dgm:cxn modelId="{84D5C7B2-A6DF-44FB-80CA-B34492EAF6DF}" srcId="{8451272F-FEF9-406A-9AB3-097B51EA60FC}" destId="{0F7C96CA-C311-450E-B69A-CBD0BE1F6A13}" srcOrd="1" destOrd="0" parTransId="{2BFD0304-0337-4A91-89A7-5011E643850B}" sibTransId="{6883EBAE-2D77-4C0D-A76F-25FD040537FC}"/>
    <dgm:cxn modelId="{D42B47D2-800D-4B3D-90C7-0162DB2F461B}" type="presOf" srcId="{0E64E6AD-FE56-491A-B8D0-D37B89BE0A65}" destId="{13D5CC4A-7A25-41A5-9F29-0905868CE208}" srcOrd="0" destOrd="0" presId="urn:microsoft.com/office/officeart/2005/8/layout/radial3"/>
    <dgm:cxn modelId="{2974E03D-3EA9-4C5A-BCC6-DE071000A652}" srcId="{8451272F-FEF9-406A-9AB3-097B51EA60FC}" destId="{9E7E4F71-8718-427D-A718-48754EB98530}" srcOrd="7" destOrd="0" parTransId="{85C2D752-CCC4-448E-9BBB-08A09765337B}" sibTransId="{DC9B946E-6299-481E-B9A2-DC493534CBEE}"/>
    <dgm:cxn modelId="{51AAF2A1-EC93-4322-A481-C8039ABF4FC9}" srcId="{8451272F-FEF9-406A-9AB3-097B51EA60FC}" destId="{5459472D-D154-4F18-A504-1A1C77999448}" srcOrd="6" destOrd="0" parTransId="{7C473115-B699-425C-9810-12BD3FE6907C}" sibTransId="{9B5A99D9-01AD-4E9F-AD6C-FC8846D5D937}"/>
    <dgm:cxn modelId="{E333208A-C244-4298-9AAB-600AAFC4B2CC}" srcId="{8451272F-FEF9-406A-9AB3-097B51EA60FC}" destId="{91694E57-294E-40D1-858A-2EE8F84D0DFE}" srcOrd="4" destOrd="0" parTransId="{E4D8E9F8-F99F-4423-8122-439653410576}" sibTransId="{4D4A372D-14DD-435D-AAB6-34E667C43D04}"/>
    <dgm:cxn modelId="{390C3A68-0C88-4177-A776-D6151E185A79}" srcId="{B56DEE8D-BBDE-4642-BF97-C67F5325C3A8}" destId="{0E64E6AD-FE56-491A-B8D0-D37B89BE0A65}" srcOrd="5" destOrd="0" parTransId="{EC16E315-BFE0-4E91-A567-33AA4CB9AB6B}" sibTransId="{DA2D16FE-6CF3-403B-9999-CC448BBCC146}"/>
    <dgm:cxn modelId="{4D80AF79-40C3-4309-8A43-DEF54851A910}" type="presOf" srcId="{B56DEE8D-BBDE-4642-BF97-C67F5325C3A8}" destId="{0108132A-CCA9-4BF9-8618-A80DC1721540}" srcOrd="0" destOrd="0" presId="urn:microsoft.com/office/officeart/2005/8/layout/radial3"/>
    <dgm:cxn modelId="{AAF419E7-AA2F-423C-83D2-AED8B40D65F9}" srcId="{8451272F-FEF9-406A-9AB3-097B51EA60FC}" destId="{B56DEE8D-BBDE-4642-BF97-C67F5325C3A8}" srcOrd="0" destOrd="0" parTransId="{022DEEB9-3315-4912-A3F7-C8263A9D3F90}" sibTransId="{D8C60173-4C75-46F7-9F46-7620A7A35B5C}"/>
    <dgm:cxn modelId="{09122123-E00C-46FF-B047-47088515637D}" type="presOf" srcId="{66C3639D-996C-485E-B56B-A228BA37E2E5}" destId="{FEA8DAF0-EB04-45A2-90FB-D1D78BD76B73}" srcOrd="0" destOrd="0" presId="urn:microsoft.com/office/officeart/2005/8/layout/radial3"/>
    <dgm:cxn modelId="{7D7862D5-426C-423F-B1E1-FF47C5FB86BE}" srcId="{8451272F-FEF9-406A-9AB3-097B51EA60FC}" destId="{525F4E69-1CCE-407F-9F45-B4DD0F2ECBFB}" srcOrd="2" destOrd="0" parTransId="{8DF72738-ACC2-4E75-8A80-41C4D585BE4D}" sibTransId="{A33BAA8B-B1A0-420F-8D39-2A391946BFD4}"/>
    <dgm:cxn modelId="{1D496BD3-EBAB-4E1D-84B3-723F88858E2C}" srcId="{8451272F-FEF9-406A-9AB3-097B51EA60FC}" destId="{20AF7C0C-937F-44A0-A439-08C1AE6B3F6B}" srcOrd="11" destOrd="0" parTransId="{66B6F4AA-91A5-4C73-8249-C72E850E47A1}" sibTransId="{CEA203E1-CB67-4C7C-8A39-1E066BDE6F51}"/>
    <dgm:cxn modelId="{312A2F4C-08DF-4FA0-A3F7-39636D805B3E}" srcId="{8451272F-FEF9-406A-9AB3-097B51EA60FC}" destId="{B1A0D751-0F54-407E-90FF-62549228271C}" srcOrd="14" destOrd="0" parTransId="{91BD6B47-DBF0-4D01-905E-774E0A3EF962}" sibTransId="{055BCAEE-6537-4291-BA12-E6D5027B2FE6}"/>
    <dgm:cxn modelId="{0E278395-AF6A-4E6E-BA16-EE23FA8060A2}" srcId="{B56DEE8D-BBDE-4642-BF97-C67F5325C3A8}" destId="{D615617C-C89C-40B9-9898-7B583CB29DB0}" srcOrd="1" destOrd="0" parTransId="{0C9CD748-C6C9-4FF9-B4FE-004BB37442C4}" sibTransId="{6859AE6D-07DC-4E88-8493-B6E6C4F61194}"/>
    <dgm:cxn modelId="{B8A34E05-F264-4125-9D78-65CABBB0C092}" type="presOf" srcId="{D615617C-C89C-40B9-9898-7B583CB29DB0}" destId="{D9D55C6B-EDE9-41EC-A669-21D274DC1CAB}" srcOrd="0" destOrd="0" presId="urn:microsoft.com/office/officeart/2005/8/layout/radial3"/>
    <dgm:cxn modelId="{7ACE9E3B-6940-4BB1-95AE-691F2CC7F75D}" type="presOf" srcId="{582F2D68-056B-4826-A766-BF72A7782C8A}" destId="{31DE8B80-9453-4224-86BF-A3655F40E8A7}" srcOrd="0" destOrd="0" presId="urn:microsoft.com/office/officeart/2005/8/layout/radial3"/>
    <dgm:cxn modelId="{21FBEAB4-69B6-4C97-8C0D-FC9077FBADFA}" srcId="{8451272F-FEF9-406A-9AB3-097B51EA60FC}" destId="{13C28067-39C7-497B-864A-3A2330DF82B8}" srcOrd="15" destOrd="0" parTransId="{E2D6D12E-3D0E-42EE-8324-90D0B9019CEA}" sibTransId="{2D530CF8-BD21-41B4-912F-D3A132973FF4}"/>
    <dgm:cxn modelId="{16716C09-13FC-4B69-A0D5-963E3E4407AE}" srcId="{8451272F-FEF9-406A-9AB3-097B51EA60FC}" destId="{6551F088-1FA5-4F64-BA1A-AF84F7DEA2FD}" srcOrd="9" destOrd="0" parTransId="{9819913D-7365-4B5A-A28E-3DD528B467D8}" sibTransId="{FFC53694-CA5D-4804-A6DC-627A2BFF2A15}"/>
    <dgm:cxn modelId="{E4A330B0-CB3B-4B95-AADD-ED0C6E54A44A}" srcId="{8451272F-FEF9-406A-9AB3-097B51EA60FC}" destId="{D44C5960-CB09-4F0E-BB38-BDFD7C1A913E}" srcOrd="12" destOrd="0" parTransId="{93018E91-CF37-4D4E-B39A-FE008A672A86}" sibTransId="{D7CD2CB2-4150-409B-9965-F224F1F269D0}"/>
    <dgm:cxn modelId="{C03CC72E-8ADC-4F64-9FD9-7094F9C06438}" type="presOf" srcId="{6D1530CD-AA37-4ACE-9F2B-AFFD0EF5AE80}" destId="{83761E28-E09C-4EF1-B28F-A5A3AFCCE6FC}" srcOrd="0" destOrd="0" presId="urn:microsoft.com/office/officeart/2005/8/layout/radial3"/>
    <dgm:cxn modelId="{7674CEC1-4CF9-43B1-B099-0AD531D1B451}" srcId="{B56DEE8D-BBDE-4642-BF97-C67F5325C3A8}" destId="{C6F5B473-8A51-4112-A376-618A63FB78E8}" srcOrd="2" destOrd="0" parTransId="{285290B3-A027-4531-9936-D8F0ABC8C215}" sibTransId="{771673B0-4F5C-48E9-8746-9FD7C0F6872A}"/>
    <dgm:cxn modelId="{1F3C9A8C-656C-413D-8A88-9505C998B899}" srcId="{B56DEE8D-BBDE-4642-BF97-C67F5325C3A8}" destId="{582F2D68-056B-4826-A766-BF72A7782C8A}" srcOrd="3" destOrd="0" parTransId="{9D5EB321-20C8-4C5E-938E-C987BDD0B5F5}" sibTransId="{AC7E0AA7-2542-4BD8-832E-989B8BB68E42}"/>
    <dgm:cxn modelId="{0B44A3E0-4451-400F-AB44-13F12834A587}" srcId="{8451272F-FEF9-406A-9AB3-097B51EA60FC}" destId="{045A0472-1892-40E5-8310-1E01A2861B4B}" srcOrd="3" destOrd="0" parTransId="{0D895C3E-37D9-4BDC-94F0-B747D2DFB46C}" sibTransId="{F12AA2A4-15EA-499D-B469-023C9293F1FD}"/>
    <dgm:cxn modelId="{3D9DD8CD-74DC-4A46-A842-971BF158D6E3}" srcId="{8451272F-FEF9-406A-9AB3-097B51EA60FC}" destId="{6D2D7EF7-9834-4B79-A906-FDEEF858FF01}" srcOrd="5" destOrd="0" parTransId="{0059A5F3-83D2-46C1-8B66-14DCD867E96B}" sibTransId="{435361F2-D4F4-4F99-BC4D-C02B6A23DC0E}"/>
    <dgm:cxn modelId="{E9DA5BE3-6602-4810-A8BB-826BDDDBA220}" type="presOf" srcId="{C6F5B473-8A51-4112-A376-618A63FB78E8}" destId="{FDB88E70-9BAA-4FE7-BB98-BA4C910D9C8F}" srcOrd="0" destOrd="0" presId="urn:microsoft.com/office/officeart/2005/8/layout/radial3"/>
    <dgm:cxn modelId="{6EFAE7D4-AD99-4398-90A6-4CF865253855}" srcId="{B56DEE8D-BBDE-4642-BF97-C67F5325C3A8}" destId="{66C3639D-996C-485E-B56B-A228BA37E2E5}" srcOrd="0" destOrd="0" parTransId="{E77ED347-6E22-4896-9537-14B62B6B150F}" sibTransId="{4F44CCB6-FC2D-4E9B-BF9D-E2DA6E555B8D}"/>
    <dgm:cxn modelId="{D42671A3-65C6-4598-8269-550E42C96757}" type="presParOf" srcId="{45CE32BD-FC33-4A5A-B914-1BF49F491C6B}" destId="{125E2D92-102D-496C-BBFE-DA5719258C39}" srcOrd="0" destOrd="0" presId="urn:microsoft.com/office/officeart/2005/8/layout/radial3"/>
    <dgm:cxn modelId="{5DB7CECD-7EAF-4C0D-8C6D-EE33DFB6F8AF}" type="presParOf" srcId="{125E2D92-102D-496C-BBFE-DA5719258C39}" destId="{0108132A-CCA9-4BF9-8618-A80DC1721540}" srcOrd="0" destOrd="0" presId="urn:microsoft.com/office/officeart/2005/8/layout/radial3"/>
    <dgm:cxn modelId="{ECFB42AB-D8EF-48FC-A731-06434A605468}" type="presParOf" srcId="{125E2D92-102D-496C-BBFE-DA5719258C39}" destId="{FEA8DAF0-EB04-45A2-90FB-D1D78BD76B73}" srcOrd="1" destOrd="0" presId="urn:microsoft.com/office/officeart/2005/8/layout/radial3"/>
    <dgm:cxn modelId="{2AE70908-F299-4559-96D8-37B588C1B1AD}" type="presParOf" srcId="{125E2D92-102D-496C-BBFE-DA5719258C39}" destId="{D9D55C6B-EDE9-41EC-A669-21D274DC1CAB}" srcOrd="2" destOrd="0" presId="urn:microsoft.com/office/officeart/2005/8/layout/radial3"/>
    <dgm:cxn modelId="{8B9A7B8E-2C7B-4284-A701-A84C04223E42}" type="presParOf" srcId="{125E2D92-102D-496C-BBFE-DA5719258C39}" destId="{FDB88E70-9BAA-4FE7-BB98-BA4C910D9C8F}" srcOrd="3" destOrd="0" presId="urn:microsoft.com/office/officeart/2005/8/layout/radial3"/>
    <dgm:cxn modelId="{A1D99853-49F0-43CF-8C8F-E391382A381B}" type="presParOf" srcId="{125E2D92-102D-496C-BBFE-DA5719258C39}" destId="{31DE8B80-9453-4224-86BF-A3655F40E8A7}" srcOrd="4" destOrd="0" presId="urn:microsoft.com/office/officeart/2005/8/layout/radial3"/>
    <dgm:cxn modelId="{E3F2E720-FA15-4A40-AB81-DE3A47BCD2CE}" type="presParOf" srcId="{125E2D92-102D-496C-BBFE-DA5719258C39}" destId="{83761E28-E09C-4EF1-B28F-A5A3AFCCE6FC}" srcOrd="5" destOrd="0" presId="urn:microsoft.com/office/officeart/2005/8/layout/radial3"/>
    <dgm:cxn modelId="{4227A69C-F473-4F36-872B-B94A6A0E33FA}" type="presParOf" srcId="{125E2D92-102D-496C-BBFE-DA5719258C39}" destId="{13D5CC4A-7A25-41A5-9F29-0905868CE208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08132A-CCA9-4BF9-8618-A80DC1721540}">
      <dsp:nvSpPr>
        <dsp:cNvPr id="0" name=""/>
        <dsp:cNvSpPr/>
      </dsp:nvSpPr>
      <dsp:spPr>
        <a:xfrm>
          <a:off x="2708085" y="1129334"/>
          <a:ext cx="2813428" cy="2813428"/>
        </a:xfrm>
        <a:prstGeom prst="ellipse">
          <a:avLst/>
        </a:prstGeom>
        <a:solidFill>
          <a:schemeClr val="accent5">
            <a:lumMod val="60000"/>
            <a:lumOff val="4000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>
              <a:solidFill>
                <a:srgbClr val="000000"/>
              </a:solidFill>
              <a:latin typeface="Arial"/>
            </a:rPr>
            <a:t>Бөлім</a:t>
          </a:r>
          <a:r>
            <a:rPr lang="ru-RU" sz="2000" kern="1200" dirty="0" smtClean="0">
              <a:solidFill>
                <a:srgbClr val="000000"/>
              </a:solidFill>
              <a:latin typeface="Arial"/>
            </a:rPr>
            <a:t> </a:t>
          </a:r>
          <a:r>
            <a:rPr lang="ru-RU" sz="2000" kern="1200" dirty="0" err="1" smtClean="0">
              <a:solidFill>
                <a:srgbClr val="000000"/>
              </a:solidFill>
              <a:latin typeface="Arial"/>
            </a:rPr>
            <a:t>бюджеті</a:t>
          </a:r>
          <a:endParaRPr lang="ru-RU" sz="20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3120102" y="1541351"/>
        <a:ext cx="1989394" cy="1989394"/>
      </dsp:txXfrm>
    </dsp:sp>
    <dsp:sp modelId="{FEA8DAF0-EB04-45A2-90FB-D1D78BD76B73}">
      <dsp:nvSpPr>
        <dsp:cNvPr id="0" name=""/>
        <dsp:cNvSpPr/>
      </dsp:nvSpPr>
      <dsp:spPr>
        <a:xfrm>
          <a:off x="3411442" y="502"/>
          <a:ext cx="1406714" cy="1406714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smtClean="0"/>
            <a:t>001 </a:t>
          </a:r>
          <a:r>
            <a:rPr lang="ru-RU" sz="700" kern="1200" dirty="0" err="1" smtClean="0"/>
            <a:t>Жергілікті</a:t>
          </a:r>
          <a:r>
            <a:rPr lang="ru-RU" sz="700" kern="1200" dirty="0" smtClean="0"/>
            <a:t> </a:t>
          </a:r>
          <a:r>
            <a:rPr lang="ru-RU" sz="700" kern="1200" dirty="0" err="1" smtClean="0"/>
            <a:t>деңгейде</a:t>
          </a:r>
          <a:r>
            <a:rPr lang="ru-RU" sz="700" kern="1200" dirty="0" smtClean="0"/>
            <a:t>  </a:t>
          </a:r>
          <a:r>
            <a:rPr lang="ru-RU" sz="700" kern="1200" dirty="0" err="1" smtClean="0"/>
            <a:t>мәдениет</a:t>
          </a:r>
          <a:r>
            <a:rPr lang="ru-RU" sz="700" kern="1200" dirty="0" smtClean="0"/>
            <a:t>, </a:t>
          </a:r>
          <a:r>
            <a:rPr lang="ru-RU" sz="700" kern="1200" dirty="0" err="1" smtClean="0"/>
            <a:t>дене</a:t>
          </a:r>
          <a:r>
            <a:rPr lang="ru-RU" sz="700" kern="1200" dirty="0" smtClean="0"/>
            <a:t> </a:t>
          </a:r>
          <a:r>
            <a:rPr lang="ru-RU" sz="700" kern="1200" dirty="0" err="1" smtClean="0"/>
            <a:t>шынықтыру</a:t>
          </a:r>
          <a:r>
            <a:rPr lang="ru-RU" sz="700" kern="1200" dirty="0" smtClean="0"/>
            <a:t> </a:t>
          </a:r>
          <a:r>
            <a:rPr lang="ru-RU" sz="700" kern="1200" dirty="0" err="1" smtClean="0"/>
            <a:t>және</a:t>
          </a:r>
          <a:r>
            <a:rPr lang="ru-RU" sz="700" kern="1200" dirty="0" smtClean="0"/>
            <a:t> спорт </a:t>
          </a:r>
          <a:r>
            <a:rPr lang="ru-RU" sz="700" kern="1200" dirty="0" err="1" smtClean="0"/>
            <a:t>саласында</a:t>
          </a:r>
          <a:r>
            <a:rPr lang="ru-RU" sz="700" kern="1200" dirty="0" smtClean="0"/>
            <a:t>  </a:t>
          </a:r>
          <a:r>
            <a:rPr lang="ru-RU" sz="700" kern="1200" dirty="0" err="1" smtClean="0"/>
            <a:t>мемлекеттік</a:t>
          </a:r>
          <a:r>
            <a:rPr lang="ru-RU" sz="700" kern="1200" dirty="0" smtClean="0"/>
            <a:t> </a:t>
          </a:r>
          <a:r>
            <a:rPr lang="ru-RU" sz="700" kern="1200" dirty="0" err="1" smtClean="0"/>
            <a:t>саясатты</a:t>
          </a:r>
          <a:r>
            <a:rPr lang="ru-RU" sz="700" kern="1200" dirty="0" smtClean="0"/>
            <a:t> </a:t>
          </a:r>
          <a:r>
            <a:rPr lang="ru-RU" sz="700" kern="1200" dirty="0" err="1" smtClean="0"/>
            <a:t>іске</a:t>
          </a:r>
          <a:r>
            <a:rPr lang="ru-RU" sz="700" kern="1200" dirty="0" smtClean="0"/>
            <a:t> </a:t>
          </a:r>
          <a:r>
            <a:rPr lang="ru-RU" sz="700" kern="1200" dirty="0" err="1" smtClean="0"/>
            <a:t>асыру</a:t>
          </a:r>
          <a:r>
            <a:rPr lang="ru-RU" sz="700" kern="1200" dirty="0" smtClean="0"/>
            <a:t> </a:t>
          </a:r>
          <a:r>
            <a:rPr lang="ru-RU" sz="700" kern="1200" dirty="0" err="1" smtClean="0"/>
            <a:t>жөніндегі</a:t>
          </a:r>
          <a:r>
            <a:rPr lang="ru-RU" sz="700" kern="1200" dirty="0" smtClean="0"/>
            <a:t> </a:t>
          </a:r>
          <a:r>
            <a:rPr lang="ru-RU" sz="700" kern="1200" dirty="0" err="1" smtClean="0"/>
            <a:t>қызметтер</a:t>
          </a:r>
          <a:endParaRPr lang="ru-RU" sz="700" kern="1200" dirty="0" smtClean="0"/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 dirty="0"/>
        </a:p>
      </dsp:txBody>
      <dsp:txXfrm>
        <a:off x="3617450" y="206510"/>
        <a:ext cx="994698" cy="994698"/>
      </dsp:txXfrm>
    </dsp:sp>
    <dsp:sp modelId="{D9D55C6B-EDE9-41EC-A669-21D274DC1CAB}">
      <dsp:nvSpPr>
        <dsp:cNvPr id="0" name=""/>
        <dsp:cNvSpPr/>
      </dsp:nvSpPr>
      <dsp:spPr>
        <a:xfrm>
          <a:off x="4998165" y="916596"/>
          <a:ext cx="1406714" cy="1406714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/>
            <a:t>007 Аудандық  (облыстық маңызы бар қалалық) деңгейде  спорттық  жарыстар өткізу </a:t>
          </a:r>
        </a:p>
      </dsp:txBody>
      <dsp:txXfrm>
        <a:off x="5204173" y="1122604"/>
        <a:ext cx="994698" cy="994698"/>
      </dsp:txXfrm>
    </dsp:sp>
    <dsp:sp modelId="{FDB88E70-9BAA-4FE7-BB98-BA4C910D9C8F}">
      <dsp:nvSpPr>
        <dsp:cNvPr id="0" name=""/>
        <dsp:cNvSpPr/>
      </dsp:nvSpPr>
      <dsp:spPr>
        <a:xfrm>
          <a:off x="4998165" y="2748785"/>
          <a:ext cx="1406714" cy="1406714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smtClean="0"/>
            <a:t>032 Ведомстволық бағыныстағы ұйымдардың күрделі шығыстары</a:t>
          </a:r>
          <a:endParaRPr lang="ru-RU" sz="700" kern="1200"/>
        </a:p>
      </dsp:txBody>
      <dsp:txXfrm>
        <a:off x="5204173" y="2954793"/>
        <a:ext cx="994698" cy="994698"/>
      </dsp:txXfrm>
    </dsp:sp>
    <dsp:sp modelId="{31DE8B80-9453-4224-86BF-A3655F40E8A7}">
      <dsp:nvSpPr>
        <dsp:cNvPr id="0" name=""/>
        <dsp:cNvSpPr/>
      </dsp:nvSpPr>
      <dsp:spPr>
        <a:xfrm>
          <a:off x="3411442" y="3664880"/>
          <a:ext cx="1406714" cy="1406714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smtClean="0"/>
            <a:t>113 Төмен тұрған бюджеттерге берілетін ағымдағы нысаналы трансферттер</a:t>
          </a:r>
          <a:endParaRPr lang="ru-RU" sz="700" kern="1200"/>
        </a:p>
      </dsp:txBody>
      <dsp:txXfrm>
        <a:off x="3617450" y="3870888"/>
        <a:ext cx="994698" cy="994698"/>
      </dsp:txXfrm>
    </dsp:sp>
    <dsp:sp modelId="{83761E28-E09C-4EF1-B28F-A5A3AFCCE6FC}">
      <dsp:nvSpPr>
        <dsp:cNvPr id="0" name=""/>
        <dsp:cNvSpPr/>
      </dsp:nvSpPr>
      <dsp:spPr>
        <a:xfrm>
          <a:off x="1824720" y="2748785"/>
          <a:ext cx="1406714" cy="1406714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smtClean="0"/>
            <a:t>004 </a:t>
          </a:r>
          <a:r>
            <a:rPr lang="ru-RU" sz="700" b="1" kern="1200" baseline="0" dirty="0" err="1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Аудандық</a:t>
          </a:r>
          <a:r>
            <a:rPr lang="ru-RU" sz="700" b="1" kern="1200" baseline="0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 (</a:t>
          </a:r>
          <a:r>
            <a:rPr lang="ru-RU" sz="700" b="1" kern="1200" baseline="0" dirty="0" err="1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қалалық</a:t>
          </a:r>
          <a:r>
            <a:rPr lang="ru-RU" sz="700" b="1" kern="1200" baseline="0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) </a:t>
          </a:r>
          <a:r>
            <a:rPr lang="ru-RU" sz="700" b="1" kern="1200" baseline="0" dirty="0" err="1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кітапханалардың</a:t>
          </a:r>
          <a:r>
            <a:rPr lang="ru-RU" sz="700" b="1" kern="1200" baseline="0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 </a:t>
          </a:r>
          <a:r>
            <a:rPr lang="ru-RU" sz="700" b="1" kern="1200" baseline="0" dirty="0" err="1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жұмыс</a:t>
          </a:r>
          <a:r>
            <a:rPr lang="ru-RU" sz="700" b="1" kern="1200" baseline="0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 </a:t>
          </a:r>
          <a:r>
            <a:rPr lang="ru-RU" sz="700" b="1" kern="1200" baseline="0" dirty="0" err="1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істеуі</a:t>
          </a:r>
          <a:endParaRPr lang="ru-RU" sz="700" kern="1200" dirty="0"/>
        </a:p>
      </dsp:txBody>
      <dsp:txXfrm>
        <a:off x="2030728" y="2954793"/>
        <a:ext cx="994698" cy="994698"/>
      </dsp:txXfrm>
    </dsp:sp>
    <dsp:sp modelId="{13D5CC4A-7A25-41A5-9F29-0905868CE208}">
      <dsp:nvSpPr>
        <dsp:cNvPr id="0" name=""/>
        <dsp:cNvSpPr/>
      </dsp:nvSpPr>
      <dsp:spPr>
        <a:xfrm>
          <a:off x="1824720" y="916596"/>
          <a:ext cx="1406714" cy="1406714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700" kern="1200" dirty="0" smtClean="0"/>
            <a:t>005 </a:t>
          </a:r>
          <a:r>
            <a:rPr lang="ru-RU" sz="700" b="1" kern="1200" dirty="0" err="1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Мәдени-демалыс</a:t>
          </a:r>
          <a:r>
            <a:rPr lang="ru-RU" sz="700" b="1" kern="1200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 </a:t>
          </a:r>
          <a:r>
            <a:rPr lang="ru-RU" sz="700" b="1" kern="1200" dirty="0" err="1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жұмыстарын</a:t>
          </a:r>
          <a:r>
            <a:rPr lang="ru-RU" sz="700" b="1" kern="1200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 </a:t>
          </a:r>
          <a:r>
            <a:rPr lang="ru-RU" sz="700" b="1" kern="1200" dirty="0" err="1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қолдау</a:t>
          </a:r>
          <a:r>
            <a:rPr lang="ru-RU" sz="700" b="1" kern="1200" dirty="0" smtClean="0">
              <a:solidFill>
                <a:schemeClr val="tx2">
                  <a:lumMod val="50000"/>
                </a:schemeClr>
              </a:solidFill>
              <a:latin typeface="Calibri" pitchFamily="34" charset="0"/>
            </a:rPr>
            <a:t> </a:t>
          </a:r>
          <a:endParaRPr lang="ru-RU" sz="700" kern="1200" dirty="0"/>
        </a:p>
      </dsp:txBody>
      <dsp:txXfrm>
        <a:off x="2030728" y="1122604"/>
        <a:ext cx="994698" cy="994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6612D-DF11-4D60-B7D1-9953CA9C19E2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A5D6612D-DF11-4D60-B7D1-9953CA9C19E2}" type="datetimeFigureOut">
              <a:rPr lang="ru-RU" smtClean="0"/>
              <a:pPr/>
              <a:t>26.08.2026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4B9A3DB-496D-4EEB-A56A-24E195B55E8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772816"/>
            <a:ext cx="7851648" cy="3151252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ru-RU" dirty="0" smtClean="0"/>
              <a:t>                                          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285720" y="4295183"/>
            <a:ext cx="8411424" cy="65321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smtClean="0">
                <a:latin typeface="Arial Black" pitchFamily="34" charset="0"/>
              </a:rPr>
              <a:t>«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Павлодар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ауданының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мәдениет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дене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шынықтыру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және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спорт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бөлімі</a:t>
            </a:r>
            <a:r>
              <a:rPr lang="ru-RU" b="1" dirty="0" smtClean="0">
                <a:latin typeface="Arial Black" pitchFamily="34" charset="0"/>
              </a:rPr>
              <a:t>»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ММ </a:t>
            </a:r>
          </a:p>
          <a:p>
            <a:r>
              <a:rPr lang="ru-RU" b="1" dirty="0" smtClean="0">
                <a:latin typeface="Arial" pitchFamily="34" charset="0"/>
                <a:cs typeface="Arial" pitchFamily="34" charset="0"/>
              </a:rPr>
              <a:t>202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-202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8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азаматтық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бюджет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жобасы</a:t>
            </a:r>
            <a:endParaRPr lang="en-BZ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930674"/>
            <a:ext cx="2047875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409031"/>
              </p:ext>
            </p:extLst>
          </p:nvPr>
        </p:nvGraphicFramePr>
        <p:xfrm>
          <a:off x="457200" y="1500175"/>
          <a:ext cx="8229600" cy="50720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53210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000000"/>
                </a:solidFill>
                <a:latin typeface="Arial"/>
              </a:rPr>
              <a:t>Бөлім</a:t>
            </a:r>
            <a:r>
              <a:rPr lang="ru-RU" dirty="0" smtClean="0">
                <a:solidFill>
                  <a:srgbClr val="000000"/>
                </a:solidFill>
                <a:latin typeface="Arial"/>
              </a:rPr>
              <a:t> </a:t>
            </a:r>
            <a:r>
              <a:rPr lang="ru-RU" dirty="0" err="1" smtClean="0">
                <a:solidFill>
                  <a:srgbClr val="000000"/>
                </a:solidFill>
                <a:latin typeface="Arial"/>
              </a:rPr>
              <a:t>бюджеті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7299573"/>
              </p:ext>
            </p:extLst>
          </p:nvPr>
        </p:nvGraphicFramePr>
        <p:xfrm>
          <a:off x="214282" y="1439324"/>
          <a:ext cx="7612581" cy="3957516"/>
        </p:xfrm>
        <a:graphic>
          <a:graphicData uri="http://schemas.openxmlformats.org/drawingml/2006/table">
            <a:tbl>
              <a:tblPr/>
              <a:tblGrid>
                <a:gridCol w="3922661"/>
                <a:gridCol w="1306702"/>
                <a:gridCol w="1226511"/>
                <a:gridCol w="1156707"/>
              </a:tblGrid>
              <a:tr h="245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Атауы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202</a:t>
                      </a:r>
                      <a:r>
                        <a:rPr lang="en-US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8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жыл</a:t>
                      </a:r>
                      <a:endParaRPr lang="ru-RU" sz="1800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endParaRPr lang="ru-RU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10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1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28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ШЫҒЫСТАР - </a:t>
                      </a:r>
                      <a:r>
                        <a:rPr lang="ru-RU" sz="14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барлығы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kk-KZ" sz="9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441866</a:t>
                      </a:r>
                      <a:endParaRPr lang="ru-RU" sz="9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en-US" sz="900" b="1" i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395931</a:t>
                      </a:r>
                      <a:endParaRPr lang="ru-RU" sz="900" b="1" i="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 smtClean="0">
                          <a:latin typeface="Arial"/>
                        </a:rPr>
                        <a:t>403757</a:t>
                      </a:r>
                      <a:endParaRPr lang="ru-RU" sz="900" b="1" i="0" u="none" strike="noStrike" dirty="0"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r>
                        <a:rPr lang="ru-RU" sz="1400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оның</a:t>
                      </a:r>
                      <a:r>
                        <a:rPr lang="ru-RU" sz="14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400" i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ішінде</a:t>
                      </a:r>
                      <a:r>
                        <a:rPr lang="ru-RU" sz="1400" i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:</a:t>
                      </a:r>
                      <a:endParaRPr lang="ru-RU" sz="140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790825" algn="l"/>
                        </a:tabLst>
                      </a:pPr>
                      <a:endParaRPr lang="ru-RU" sz="900" dirty="0">
                        <a:solidFill>
                          <a:schemeClr val="tx2">
                            <a:lumMod val="50000"/>
                          </a:schemeClr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2841">
                <a:tc>
                  <a:txBody>
                    <a:bodyPr/>
                    <a:lstStyle/>
                    <a:p>
                      <a:pPr lvl="0"/>
                      <a:r>
                        <a:rPr lang="ru-RU" sz="11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001 </a:t>
                      </a:r>
                      <a:r>
                        <a:rPr lang="ru-RU" sz="1100" b="1" i="0" u="none" strike="noStrike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Жергілікті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1" i="0" u="none" strike="noStrike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деңгейде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lang="en-US" sz="11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lang="kk-KZ" sz="11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мәдениет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, </a:t>
                      </a:r>
                      <a:r>
                        <a:rPr lang="ru-RU" sz="1100" b="1" i="0" u="none" strike="noStrike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дене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1" i="0" u="none" strike="noStrike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шынықтыру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1" i="0" u="none" strike="noStrike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және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 спорт </a:t>
                      </a:r>
                      <a:r>
                        <a:rPr lang="ru-RU" sz="1100" b="1" i="0" u="none" strike="noStrike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саласында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  </a:t>
                      </a:r>
                      <a:r>
                        <a:rPr lang="ru-RU" sz="1100" b="1" i="0" u="none" strike="noStrike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мемлекеттік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1" i="0" u="none" strike="noStrike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саясатты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1" i="0" u="none" strike="noStrike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іске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1" i="0" u="none" strike="noStrike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асыру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1" i="0" u="none" strike="noStrike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жөніндегі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 </a:t>
                      </a:r>
                      <a:r>
                        <a:rPr lang="ru-RU" sz="1100" b="1" i="0" u="none" strike="noStrike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/>
                        </a:rPr>
                        <a:t>қызметтер</a:t>
                      </a:r>
                      <a:endParaRPr lang="ru-RU" sz="11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48227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50009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50929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751">
                <a:tc>
                  <a:txBody>
                    <a:bodyPr/>
                    <a:lstStyle/>
                    <a:p>
                      <a:pPr lvl="0"/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004 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Аудандық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(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қалалық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)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кітапханалардың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жұмыс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істеуі</a:t>
                      </a:r>
                      <a:endParaRPr lang="ru-RU" sz="1100" b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lvl="0"/>
                      <a:endParaRPr lang="ru-RU" sz="11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121686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123856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125681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710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005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Мәдени-демалыс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жұмысын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қолдау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dirty="0">
                        <a:solidFill>
                          <a:schemeClr val="tx2">
                            <a:lumMod val="50000"/>
                          </a:schemeClr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221162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210480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214982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60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007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Аудандық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 </a:t>
                      </a:r>
                      <a:r>
                        <a:rPr lang="en-US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(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облыстық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маңызы</a:t>
                      </a:r>
                      <a:r>
                        <a:rPr lang="ru-RU" sz="11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бар </a:t>
                      </a:r>
                      <a:r>
                        <a:rPr lang="ru-RU" sz="1100" b="1" baseline="0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қалалық</a:t>
                      </a:r>
                      <a:r>
                        <a:rPr lang="en-US" sz="11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)</a:t>
                      </a:r>
                      <a:r>
                        <a:rPr lang="kk-KZ" sz="1100" b="1" baseline="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деңгейде  спорттық  жарыстар өткізу </a:t>
                      </a:r>
                      <a:endParaRPr lang="ru-RU" sz="1100" b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lvl="0"/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endParaRPr lang="ru-RU" sz="11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11034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11586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12165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5609">
                <a:tc>
                  <a:txBody>
                    <a:bodyPr/>
                    <a:lstStyle/>
                    <a:p>
                      <a:pPr lvl="0"/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113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Төмен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тұрған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бюджеттерге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берілетін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ағымдағы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нысаналы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трансферттер</a:t>
                      </a:r>
                      <a:endParaRPr lang="ru-RU" sz="11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3395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2991">
                <a:tc>
                  <a:txBody>
                    <a:bodyPr/>
                    <a:lstStyle/>
                    <a:p>
                      <a:pPr lvl="0"/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032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Ведомстволық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бағыныстағы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ұйымдардың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күрделі</a:t>
                      </a:r>
                      <a:r>
                        <a:rPr lang="ru-RU" sz="1100" b="1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ru-RU" sz="1100" b="1" dirty="0" err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шығыстары</a:t>
                      </a:r>
                      <a:endParaRPr lang="ru-RU" sz="1100" b="1" dirty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  <a:p>
                      <a:pPr lvl="0"/>
                      <a:endParaRPr lang="ru-RU" sz="11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36362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179512" y="286362"/>
            <a:ext cx="8424936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3200" b="1" dirty="0" err="1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Бөлім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бюджетінің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200" b="1" dirty="0" err="1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шығындары</a:t>
            </a:r>
            <a:endParaRPr lang="ru-RU" sz="3200" b="1" dirty="0" smtClean="0">
              <a:solidFill>
                <a:schemeClr val="bg1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2790825" algn="l"/>
              </a:tabLst>
            </a:pPr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r>
              <a:rPr lang="ru-RU" sz="3200" dirty="0" err="1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мың</a:t>
            </a:r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ru-RU" sz="3200" dirty="0" err="1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теңге</a:t>
            </a:r>
            <a:r>
              <a:rPr lang="ru-RU" sz="3200" dirty="0" smtClean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/</a:t>
            </a:r>
            <a:endParaRPr lang="ru-RU" sz="32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790825" algn="l"/>
              </a:tabLst>
            </a:pP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8479</TotalTime>
  <Words>179</Words>
  <Application>Microsoft Office PowerPoint</Application>
  <PresentationFormat>Экран (4:3)</PresentationFormat>
  <Paragraphs>46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Волна</vt:lpstr>
      <vt:lpstr>                                          </vt:lpstr>
      <vt:lpstr>Бөлім бюджеті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Руслан</dc:creator>
  <cp:lastModifiedBy>User</cp:lastModifiedBy>
  <cp:revision>282</cp:revision>
  <cp:lastPrinted>2019-09-18T08:44:53Z</cp:lastPrinted>
  <dcterms:created xsi:type="dcterms:W3CDTF">2016-01-18T05:29:55Z</dcterms:created>
  <dcterms:modified xsi:type="dcterms:W3CDTF">2026-08-26T05:32:06Z</dcterms:modified>
</cp:coreProperties>
</file>