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25.xml" ContentType="application/vnd.ms-office.chartstyle+xml"/>
  <Override PartName="/ppt/charts/colors25.xml" ContentType="application/vnd.ms-office.chartcolorstyle+xml"/>
  <Override PartName="/ppt/charts/style26.xml" ContentType="application/vnd.ms-office.chartstyle+xml"/>
  <Override PartName="/ppt/charts/colors26.xml" ContentType="application/vnd.ms-office.chartcolorstyle+xml"/>
  <Override PartName="/ppt/charts/style27.xml" ContentType="application/vnd.ms-office.chartstyle+xml"/>
  <Override PartName="/ppt/charts/colors27.xml" ContentType="application/vnd.ms-office.chartcolorstyle+xml"/>
  <Override PartName="/ppt/charts/style30.xml" ContentType="application/vnd.ms-office.chartstyle+xml"/>
  <Override PartName="/ppt/charts/colors30.xml" ContentType="application/vnd.ms-office.chartcolorstyle+xml"/>
  <Override PartName="/ppt/charts/style31.xml" ContentType="application/vnd.ms-office.chartstyle+xml"/>
  <Override PartName="/ppt/charts/colors31.xml" ContentType="application/vnd.ms-office.chartcolorstyle+xml"/>
  <Override PartName="/ppt/charts/style37.xml" ContentType="application/vnd.ms-office.chartstyle+xml"/>
  <Override PartName="/ppt/charts/colors37.xml" ContentType="application/vnd.ms-office.chartcolorstyle+xml"/>
  <Override PartName="/ppt/charts/style38.xml" ContentType="application/vnd.ms-office.chartstyle+xml"/>
  <Override PartName="/ppt/charts/colors38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8" r:id="rId2"/>
    <p:sldId id="365" r:id="rId3"/>
    <p:sldId id="373" r:id="rId4"/>
    <p:sldId id="349" r:id="rId5"/>
    <p:sldId id="368" r:id="rId6"/>
    <p:sldId id="388" r:id="rId7"/>
    <p:sldId id="389" r:id="rId8"/>
    <p:sldId id="369" r:id="rId9"/>
    <p:sldId id="393" r:id="rId10"/>
    <p:sldId id="375" r:id="rId11"/>
    <p:sldId id="419" r:id="rId12"/>
    <p:sldId id="403" r:id="rId13"/>
    <p:sldId id="408" r:id="rId14"/>
    <p:sldId id="399" r:id="rId15"/>
  </p:sldIdLst>
  <p:sldSz cx="9144000" cy="5143500" type="screen16x9"/>
  <p:notesSz cx="6761163" cy="9882188"/>
  <p:defaultTextStyle>
    <a:defPPr>
      <a:defRPr lang="en-US"/>
    </a:defPPr>
    <a:lvl1pPr marL="0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38962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2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lmas Nur" initials="A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B5B"/>
    <a:srgbClr val="001867"/>
    <a:srgbClr val="F2B320"/>
    <a:srgbClr val="FFFFCC"/>
    <a:srgbClr val="FDFEF8"/>
    <a:srgbClr val="202E3F"/>
    <a:srgbClr val="E9E9E9"/>
    <a:srgbClr val="333399"/>
    <a:srgbClr val="4A6256"/>
    <a:srgbClr val="FA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9855" autoAdjust="0"/>
  </p:normalViewPr>
  <p:slideViewPr>
    <p:cSldViewPr snapToGrid="0">
      <p:cViewPr>
        <p:scale>
          <a:sx n="161" d="100"/>
          <a:sy n="161" d="100"/>
        </p:scale>
        <p:origin x="-132" y="-1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-3450" y="-126"/>
      </p:cViewPr>
      <p:guideLst>
        <p:guide orient="horz" pos="3112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25.xml"/><Relationship Id="rId2" Type="http://schemas.microsoft.com/office/2011/relationships/chartColorStyle" Target="colors25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26.xml"/><Relationship Id="rId2" Type="http://schemas.microsoft.com/office/2011/relationships/chartColorStyle" Target="colors26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27.xml"/><Relationship Id="rId2" Type="http://schemas.microsoft.com/office/2011/relationships/chartColorStyle" Target="colors27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30.xml"/><Relationship Id="rId2" Type="http://schemas.microsoft.com/office/2011/relationships/chartColorStyle" Target="colors30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31.xml"/><Relationship Id="rId2" Type="http://schemas.microsoft.com/office/2011/relationships/chartColorStyle" Target="colors31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37.xml"/><Relationship Id="rId2" Type="http://schemas.microsoft.com/office/2011/relationships/chartColorStyle" Target="colors37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38.xml"/><Relationship Id="rId2" Type="http://schemas.microsoft.com/office/2011/relationships/chartColorStyle" Target="colors38.xml"/><Relationship Id="rId1" Type="http://schemas.openxmlformats.org/officeDocument/2006/relationships/package" Target="../embeddings/____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B8-4B88-917B-4813E5028401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44B8-4B88-917B-4813E5028401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smtClean="0"/>
                      <a:t>4 380</a:t>
                    </a:r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B8-4B88-917B-4813E502840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I полугодие 2025 года</c:v>
                </c:pt>
                <c:pt idx="1">
                  <c:v>I полугодие 2026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3700</c:v>
                </c:pt>
                <c:pt idx="1">
                  <c:v>4891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CC-4BC4-B937-0803F399F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155969536"/>
        <c:axId val="157549696"/>
      </c:barChart>
      <c:catAx>
        <c:axId val="15596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549696"/>
        <c:crosses val="autoZero"/>
        <c:auto val="1"/>
        <c:lblAlgn val="ctr"/>
        <c:lblOffset val="100"/>
        <c:noMultiLvlLbl val="0"/>
      </c:catAx>
      <c:valAx>
        <c:axId val="157549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5596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400" b="1" i="0" baseline="0" dirty="0" smtClean="0">
                <a:effectLst/>
              </a:rPr>
              <a:t>I </a:t>
            </a:r>
            <a:r>
              <a:rPr lang="ru-RU" sz="1400" b="1" i="0" baseline="0" dirty="0" smtClean="0">
                <a:effectLst/>
              </a:rPr>
              <a:t>полугодие 2025 года</a:t>
            </a:r>
            <a:endParaRPr lang="ru-RU" sz="14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4822543371764429E-2"/>
          <c:y val="0.11404184527551055"/>
          <c:w val="0.94618334206181853"/>
          <c:h val="0.77866350131125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dirty="0" smtClean="0"/>
                      <a:t>4 380</a:t>
                    </a:r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FA9-46C6-B9F3-34A78AD1DA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Процент удовлетворенных обращений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4380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A9-46C6-B9F3-34A78AD1DA8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Удовлетворено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dirty="0" smtClean="0"/>
                      <a:t>120</a:t>
                    </a:r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FA9-46C6-B9F3-34A78AD1DA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Процент удовлетворенных обращений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FA9-46C6-B9F3-34A78AD1D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535488"/>
        <c:axId val="157551424"/>
      </c:barChart>
      <c:catAx>
        <c:axId val="1935354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551424"/>
        <c:crosses val="autoZero"/>
        <c:auto val="1"/>
        <c:lblAlgn val="ctr"/>
        <c:lblOffset val="100"/>
        <c:noMultiLvlLbl val="0"/>
      </c:catAx>
      <c:valAx>
        <c:axId val="1575514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353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400" b="1" i="0" baseline="0" dirty="0" smtClean="0">
                <a:effectLst/>
              </a:rPr>
              <a:t>I </a:t>
            </a:r>
            <a:r>
              <a:rPr lang="ru-RU" sz="1400" b="1" i="0" baseline="0" dirty="0" smtClean="0">
                <a:effectLst/>
              </a:rPr>
              <a:t>полугодие 2026 года</a:t>
            </a:r>
            <a:endParaRPr lang="ru-RU" sz="1400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4822543371764429E-2"/>
          <c:y val="0.11404184527551055"/>
          <c:w val="0.94618334206181853"/>
          <c:h val="0.77866350131125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Поступило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dirty="0" smtClean="0"/>
                      <a:t>4 891</a:t>
                    </a:r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467-4CE0-ADA7-1A10D26289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Процент удовлетворенных обращений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5600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467-4CE0-ADA7-1A10D26289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Удовлетворено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200" dirty="0" smtClean="0"/>
                      <a:t>132</a:t>
                    </a:r>
                    <a:endParaRPr lang="en-US" sz="12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67-4CE0-ADA7-1A10D26289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Процент удовлетворенных обращений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467-4CE0-ADA7-1A10D2628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778944"/>
        <c:axId val="157553152"/>
      </c:barChart>
      <c:catAx>
        <c:axId val="157778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553152"/>
        <c:crosses val="autoZero"/>
        <c:auto val="1"/>
        <c:lblAlgn val="ctr"/>
        <c:lblOffset val="100"/>
        <c:noMultiLvlLbl val="0"/>
      </c:catAx>
      <c:valAx>
        <c:axId val="1575531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777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 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4E7-477D-8F8D-64A210E6DF4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2026 года</c:v>
                </c:pt>
              </c:strCache>
            </c:strRef>
          </c:tx>
          <c:spPr>
            <a:solidFill>
              <a:srgbClr val="F2B32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2B3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E3C-4C30-8333-8464856E9724}"/>
              </c:ext>
            </c:extLst>
          </c:dPt>
          <c:dPt>
            <c:idx val="1"/>
            <c:invertIfNegative val="0"/>
            <c:bubble3D val="0"/>
            <c:spPr>
              <a:solidFill>
                <a:srgbClr val="F2B3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E3C-4C30-8333-8464856E9724}"/>
              </c:ext>
            </c:extLst>
          </c:dPt>
          <c:dPt>
            <c:idx val="2"/>
            <c:invertIfNegative val="0"/>
            <c:bubble3D val="0"/>
            <c:spPr>
              <a:solidFill>
                <a:srgbClr val="F2B32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E3C-4C30-8333-8464856E9724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3C-4C30-8333-8464856E97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 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42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4E7-477D-8F8D-64A210E6DF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755392"/>
        <c:axId val="157555456"/>
      </c:barChart>
      <c:catAx>
        <c:axId val="15775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555456"/>
        <c:crosses val="autoZero"/>
        <c:auto val="1"/>
        <c:lblAlgn val="ctr"/>
        <c:lblOffset val="100"/>
        <c:noMultiLvlLbl val="0"/>
      </c:catAx>
      <c:valAx>
        <c:axId val="1575554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5775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 года 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EC-4E61-9E82-33F2F0341EB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06-4B1B-982A-7908327B3E5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1 368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06-4B1B-982A-7908327B3E5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УПЧ</c:v>
                </c:pt>
                <c:pt idx="1">
                  <c:v>НЦПЧ</c:v>
                </c:pt>
                <c:pt idx="2">
                  <c:v>Представители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1119</c:v>
                </c:pt>
                <c:pt idx="1">
                  <c:v>1300</c:v>
                </c:pt>
                <c:pt idx="2">
                  <c:v>1368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2F-4FB2-9C82-7358735CF9D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2026 года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EC-4E61-9E82-33F2F0341EB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06-4B1B-982A-7908327B3E5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1 300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06-4B1B-982A-7908327B3E5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УПЧ</c:v>
                </c:pt>
                <c:pt idx="1">
                  <c:v>НЦПЧ</c:v>
                </c:pt>
                <c:pt idx="2">
                  <c:v>Представители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1362</c:v>
                </c:pt>
                <c:pt idx="1">
                  <c:v>1368</c:v>
                </c:pt>
                <c:pt idx="2">
                  <c:v>1300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2F-4FB2-9C82-7358735CF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247680"/>
        <c:axId val="58745408"/>
      </c:barChart>
      <c:catAx>
        <c:axId val="23424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745408"/>
        <c:crosses val="autoZero"/>
        <c:auto val="1"/>
        <c:lblAlgn val="ctr"/>
        <c:lblOffset val="100"/>
        <c:noMultiLvlLbl val="0"/>
      </c:catAx>
      <c:valAx>
        <c:axId val="5874540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424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5208456239492911E-2"/>
          <c:y val="4.6577838370681593E-2"/>
          <c:w val="0.9225413962731156"/>
          <c:h val="0.833677040385789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48-4E07-AFFC-4E992571171F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648-4E07-AFFC-4E992571171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I полугодие 2025 года</c:v>
                </c:pt>
                <c:pt idx="1">
                  <c:v>I полугодие 2026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924</c:v>
                </c:pt>
                <c:pt idx="1">
                  <c:v>5875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3C-4FFC-9657-8E11DBDE2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63"/>
        <c:axId val="237560320"/>
        <c:axId val="58747712"/>
      </c:barChart>
      <c:catAx>
        <c:axId val="23756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747712"/>
        <c:crosses val="autoZero"/>
        <c:auto val="1"/>
        <c:lblAlgn val="ctr"/>
        <c:lblOffset val="100"/>
        <c:noMultiLvlLbl val="0"/>
      </c:catAx>
      <c:valAx>
        <c:axId val="58747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756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 smtClean="0"/>
              <a:t>Визиты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080-4E79-937A-94E2713ADDE7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080-4E79-937A-94E2713ADDE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I полугодие 2025 года</c:v>
                </c:pt>
                <c:pt idx="1">
                  <c:v>I полугодие 2026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315</c:v>
                </c:pt>
                <c:pt idx="1">
                  <c:v>3227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C2-46A9-B8B3-6F8A03B00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63"/>
        <c:axId val="232863744"/>
        <c:axId val="58749440"/>
      </c:barChart>
      <c:catAx>
        <c:axId val="23286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749440"/>
        <c:crosses val="autoZero"/>
        <c:auto val="1"/>
        <c:lblAlgn val="ctr"/>
        <c:lblOffset val="100"/>
        <c:noMultiLvlLbl val="0"/>
      </c:catAx>
      <c:valAx>
        <c:axId val="587494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286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169</c:v>
                </c:pt>
                <c:pt idx="1">
                  <c:v>41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02-498A-AC48-09CA72C292F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2026 года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Дисциплинарная</c:v>
                </c:pt>
                <c:pt idx="1">
                  <c:v>Административная</c:v>
                </c:pt>
                <c:pt idx="2">
                  <c:v>Зарегистрировано уголовных дел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127</c:v>
                </c:pt>
                <c:pt idx="1">
                  <c:v>36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02-498A-AC48-09CA72C29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92224"/>
        <c:axId val="58751744"/>
      </c:barChart>
      <c:catAx>
        <c:axId val="24229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751744"/>
        <c:crosses val="autoZero"/>
        <c:auto val="1"/>
        <c:lblAlgn val="ctr"/>
        <c:lblOffset val="100"/>
        <c:noMultiLvlLbl val="0"/>
      </c:catAx>
      <c:valAx>
        <c:axId val="587517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229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Мероприятия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A0-44CA-817F-7E68B45F63BC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01A0-44CA-817F-7E68B45F63BC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1 155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A0-44CA-817F-7E68B45F63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I полугодие 2025 года</c:v>
                </c:pt>
                <c:pt idx="1">
                  <c:v>I полугодие 2026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989</c:v>
                </c:pt>
                <c:pt idx="1">
                  <c:v>1188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E6-485F-A4FE-E382F3390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242293760"/>
        <c:axId val="154322048"/>
      </c:barChart>
      <c:catAx>
        <c:axId val="242293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322048"/>
        <c:crosses val="autoZero"/>
        <c:auto val="1"/>
        <c:lblAlgn val="ctr"/>
        <c:lblOffset val="100"/>
        <c:noMultiLvlLbl val="0"/>
      </c:catAx>
      <c:valAx>
        <c:axId val="154322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4229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Посещения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98B-4704-8145-2CE54B96A30A}"/>
              </c:ext>
            </c:extLst>
          </c:dPt>
          <c:dPt>
            <c:idx val="1"/>
            <c:bubble3D val="0"/>
            <c:explosion val="6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98B-4704-8145-2CE54B96A30A}"/>
              </c:ext>
            </c:extLst>
          </c:dPt>
          <c:dLbls>
            <c:dLbl>
              <c:idx val="0"/>
              <c:layout>
                <c:manualLayout>
                  <c:x val="-3.648148270971055E-2"/>
                  <c:y val="0.116045292280232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8B-4704-8145-2CE54B96A30A}"/>
                </c:ext>
              </c:extLst>
            </c:dLbl>
            <c:dLbl>
              <c:idx val="1"/>
              <c:layout>
                <c:manualLayout>
                  <c:x val="3.1636724372026657E-2"/>
                  <c:y val="-0.267204373047746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8B-4704-8145-2CE54B96A30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НЦПЧ</c:v>
                </c:pt>
                <c:pt idx="1">
                  <c:v>Представители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</c:v>
                </c:pt>
                <c:pt idx="1">
                  <c:v>1108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98B-4704-8145-2CE54B96A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6608862655214"/>
          <c:y val="0.90039184515841142"/>
          <c:w val="0.45260109759070716"/>
          <c:h val="6.7730644801427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2026 года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47A-4A86-A395-EAEC2E4808FA}"/>
              </c:ext>
            </c:extLst>
          </c:dPt>
          <c:dPt>
            <c:idx val="1"/>
            <c:bubble3D val="0"/>
            <c:explosion val="6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47A-4A86-A395-EAEC2E4808FA}"/>
              </c:ext>
            </c:extLst>
          </c:dPt>
          <c:dLbls>
            <c:dLbl>
              <c:idx val="0"/>
              <c:layout>
                <c:manualLayout>
                  <c:x val="-0.14177141969208448"/>
                  <c:y val="0.13415029169034254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47A-4A86-A395-EAEC2E4808FA}"/>
                </c:ext>
              </c:extLst>
            </c:dLbl>
            <c:dLbl>
              <c:idx val="1"/>
              <c:layout>
                <c:manualLayout>
                  <c:x val="0.1579846487508752"/>
                  <c:y val="-0.2273735939799203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47A-4A86-A395-EAEC2E480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НЦПЧ</c:v>
                </c:pt>
                <c:pt idx="1">
                  <c:v>Представители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1045</c:v>
                </c:pt>
                <c:pt idx="1">
                  <c:v>2409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47A-4A86-A395-EAEC2E480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96525550515956"/>
          <c:y val="0.92463111996222036"/>
          <c:w val="0.45260109759070716"/>
          <c:h val="6.7730644801427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Информационные сообщения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0FD-4DFE-9530-4EB00461DEE4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0FD-4DFE-9530-4EB00461DE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I полугодие 2025 года</c:v>
                </c:pt>
                <c:pt idx="1">
                  <c:v>I полугодие 2026 года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2024</c:v>
                </c:pt>
                <c:pt idx="1">
                  <c:v>3454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237-4BA8-A89D-8D32B3A51A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0"/>
        <c:overlap val="-27"/>
        <c:axId val="239481856"/>
        <c:axId val="154326656"/>
      </c:barChart>
      <c:catAx>
        <c:axId val="2394818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4326656"/>
        <c:crosses val="autoZero"/>
        <c:auto val="1"/>
        <c:lblAlgn val="ctr"/>
        <c:lblOffset val="100"/>
        <c:noMultiLvlLbl val="0"/>
      </c:catAx>
      <c:valAx>
        <c:axId val="1543266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3948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 года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514-4476-964E-AF25FA72CA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Участие в заседаниях КС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514-4476-964E-AF25FA72CA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2026 года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C8DC7619-26D7-4BA6-80ED-BEE93EFD11BC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514-4476-964E-AF25FA72CA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Участие в заседаниях КС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514-4476-964E-AF25FA72C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665856"/>
        <c:axId val="232732864"/>
      </c:barChart>
      <c:catAx>
        <c:axId val="25266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32732864"/>
        <c:crosses val="autoZero"/>
        <c:auto val="1"/>
        <c:lblAlgn val="ctr"/>
        <c:lblOffset val="100"/>
        <c:noMultiLvlLbl val="0"/>
      </c:catAx>
      <c:valAx>
        <c:axId val="2327328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66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полугодие 2025 года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45E256BD-04D3-4413-9D94-A7A2EF4F7E1A}" type="VALUE">
                      <a:rPr lang="en-US" smtClean="0"/>
                      <a:pPr/>
                      <a:t>[ЗНАЧЕНИЕ]</a:t>
                    </a:fld>
                    <a:endParaRPr lang="ru-RU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3BB-41D2-B3E2-9FA5BD8C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Заключения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BB-41D2-B3E2-9FA5BD8C69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 полугодие 2026 года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8DC7619-26D7-4BA6-80ED-BEE93EFD11BC}" type="VALUE">
                      <a:rPr lang="en-US" sz="1200" smtClean="0"/>
                      <a:pPr>
                        <a:defRPr sz="1200" b="1" i="0" u="none" strike="noStrike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3BB-41D2-B3E2-9FA5BD8C69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Заключения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3BB-41D2-B3E2-9FA5BD8C69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668928"/>
        <c:axId val="252526592"/>
      </c:barChart>
      <c:catAx>
        <c:axId val="25266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52526592"/>
        <c:crosses val="autoZero"/>
        <c:auto val="1"/>
        <c:lblAlgn val="ctr"/>
        <c:lblOffset val="100"/>
        <c:noMultiLvlLbl val="0"/>
      </c:catAx>
      <c:valAx>
        <c:axId val="2525265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5266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F814AE-A23F-4CC2-AEC0-1F4611688987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60305D5E-16DA-4677-83EC-EFA13B93E4EA}">
      <dgm:prSet phldrT="[Текст]" phldr="0"/>
      <dgm:spPr>
        <a:solidFill>
          <a:srgbClr val="002060"/>
        </a:solidFill>
        <a:effectLst>
          <a:glow rad="12700">
            <a:schemeClr val="accent1">
              <a:alpha val="40000"/>
            </a:schemeClr>
          </a:glow>
          <a:outerShdw blurRad="50800" dist="50800" dir="630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ВНЕСЕНО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59E0C8-24BF-441B-88FB-2E44B333569C}" type="parTrans" cxnId="{30EAF043-AAA5-45D0-A9E8-5D6BABC32E9B}">
      <dgm:prSet/>
      <dgm:spPr/>
      <dgm:t>
        <a:bodyPr/>
        <a:lstStyle/>
        <a:p>
          <a:endParaRPr lang="ru-KZ"/>
        </a:p>
      </dgm:t>
    </dgm:pt>
    <dgm:pt modelId="{D70C5E57-45A2-440A-A43D-5F7906B13F93}" type="sibTrans" cxnId="{30EAF043-AAA5-45D0-A9E8-5D6BABC32E9B}">
      <dgm:prSet/>
      <dgm:spPr/>
      <dgm:t>
        <a:bodyPr/>
        <a:lstStyle/>
        <a:p>
          <a:endParaRPr lang="ru-KZ"/>
        </a:p>
      </dgm:t>
    </dgm:pt>
    <dgm:pt modelId="{725D2263-47D9-4997-84C7-BEF4C4EB3DD3}">
      <dgm:prSet phldrT="[Текст]" phldr="0" custT="1"/>
      <dgm:spPr>
        <a:solidFill>
          <a:srgbClr val="002060"/>
        </a:solidFill>
        <a:effectLst>
          <a:outerShdw blurRad="50800" dist="50800" dir="540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ПОПРАВКИ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НПА</a:t>
          </a:r>
          <a:endParaRPr lang="ru-KZ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28A5DF-9206-471D-A5B8-EB38CAC63662}" type="parTrans" cxnId="{8E560A2D-812E-44B5-BB2F-AF93CAE6BD7C}">
      <dgm:prSet/>
      <dgm:spPr/>
      <dgm:t>
        <a:bodyPr/>
        <a:lstStyle/>
        <a:p>
          <a:endParaRPr lang="ru-KZ"/>
        </a:p>
      </dgm:t>
    </dgm:pt>
    <dgm:pt modelId="{5F84F728-4BD5-4CB7-8782-DB3C4DCABB92}" type="sibTrans" cxnId="{8E560A2D-812E-44B5-BB2F-AF93CAE6BD7C}">
      <dgm:prSet/>
      <dgm:spPr/>
      <dgm:t>
        <a:bodyPr/>
        <a:lstStyle/>
        <a:p>
          <a:endParaRPr lang="ru-KZ"/>
        </a:p>
      </dgm:t>
    </dgm:pt>
    <dgm:pt modelId="{B4FEC218-0C28-474A-8EA6-90FF104880B7}">
      <dgm:prSet phldrT="[Текст]" phldr="0"/>
      <dgm:spPr>
        <a:solidFill>
          <a:srgbClr val="002060"/>
        </a:solidFill>
        <a:effectLst>
          <a:outerShdw blurRad="50800" dist="50800" dir="1092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РЕКОМЕНДАЦИИ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DD340F-C054-4FD1-8A55-4414DBC0A099}" type="parTrans" cxnId="{ECD5F368-EF3B-43C4-BA91-1B716CF54A8C}">
      <dgm:prSet/>
      <dgm:spPr/>
      <dgm:t>
        <a:bodyPr/>
        <a:lstStyle/>
        <a:p>
          <a:endParaRPr lang="ru-KZ"/>
        </a:p>
      </dgm:t>
    </dgm:pt>
    <dgm:pt modelId="{6C7C5627-0129-43B6-A573-B31D758A7818}" type="sibTrans" cxnId="{ECD5F368-EF3B-43C4-BA91-1B716CF54A8C}">
      <dgm:prSet/>
      <dgm:spPr/>
      <dgm:t>
        <a:bodyPr/>
        <a:lstStyle/>
        <a:p>
          <a:endParaRPr lang="ru-KZ"/>
        </a:p>
      </dgm:t>
    </dgm:pt>
    <dgm:pt modelId="{5F8791AA-4365-4BB1-901F-C41D2B7AB8D9}">
      <dgm:prSet phldrT="[Текст]" phldr="0"/>
      <dgm:spPr>
        <a:solidFill>
          <a:srgbClr val="002060"/>
        </a:solidFill>
        <a:effectLst>
          <a:outerShdw blurRad="330200" dist="50800" dir="10560000" algn="ctr" rotWithShape="0">
            <a:srgbClr val="000000">
              <a:alpha val="43137"/>
            </a:srgbClr>
          </a:outerShdw>
        </a:effectLst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 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ПРЕДЛОЖЕНИЯ</a:t>
          </a:r>
          <a:endParaRPr lang="ru-KZ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876D6-16CE-4BA1-BB12-16DA62309336}" type="parTrans" cxnId="{B9B3A765-8BC7-4FBF-B638-9B2D7585034D}">
      <dgm:prSet/>
      <dgm:spPr/>
      <dgm:t>
        <a:bodyPr/>
        <a:lstStyle/>
        <a:p>
          <a:endParaRPr lang="ru-KZ"/>
        </a:p>
      </dgm:t>
    </dgm:pt>
    <dgm:pt modelId="{C9F96307-3308-416A-B3E4-B8B3C1FAFAEA}" type="sibTrans" cxnId="{B9B3A765-8BC7-4FBF-B638-9B2D7585034D}">
      <dgm:prSet/>
      <dgm:spPr/>
      <dgm:t>
        <a:bodyPr/>
        <a:lstStyle/>
        <a:p>
          <a:endParaRPr lang="ru-KZ"/>
        </a:p>
      </dgm:t>
    </dgm:pt>
    <dgm:pt modelId="{903640B4-AA9F-4891-A459-5F972D5E6FE8}" type="pres">
      <dgm:prSet presAssocID="{33F814AE-A23F-4CC2-AEC0-1F461168898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053B862-DE6D-44A3-A955-F30DA4A05544}" type="pres">
      <dgm:prSet presAssocID="{60305D5E-16DA-4677-83EC-EFA13B93E4EA}" presName="hierRoot1" presStyleCnt="0">
        <dgm:presLayoutVars>
          <dgm:hierBranch val="init"/>
        </dgm:presLayoutVars>
      </dgm:prSet>
      <dgm:spPr/>
    </dgm:pt>
    <dgm:pt modelId="{8EBF8161-321D-4F61-98D8-23049BC244ED}" type="pres">
      <dgm:prSet presAssocID="{60305D5E-16DA-4677-83EC-EFA13B93E4EA}" presName="rootComposite1" presStyleCnt="0"/>
      <dgm:spPr/>
    </dgm:pt>
    <dgm:pt modelId="{E0808B9D-5514-4C55-BE58-6B92ADF746AE}" type="pres">
      <dgm:prSet presAssocID="{60305D5E-16DA-4677-83EC-EFA13B93E4EA}" presName="rootText1" presStyleLbl="node0" presStyleIdx="0" presStyleCnt="1" custLinFactY="-35363" custLinFactNeighborX="25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564D54-49ED-41D6-8AC3-451E396F1F74}" type="pres">
      <dgm:prSet presAssocID="{60305D5E-16DA-4677-83EC-EFA13B93E4E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A00CB31B-F093-47D8-BF41-552AA60EEE9B}" type="pres">
      <dgm:prSet presAssocID="{60305D5E-16DA-4677-83EC-EFA13B93E4EA}" presName="hierChild2" presStyleCnt="0"/>
      <dgm:spPr/>
    </dgm:pt>
    <dgm:pt modelId="{4F749F3F-5244-44E6-AEA8-6364C234F463}" type="pres">
      <dgm:prSet presAssocID="{AF28A5DF-9206-471D-A5B8-EB38CAC63662}" presName="Name37" presStyleLbl="parChTrans1D2" presStyleIdx="0" presStyleCnt="3"/>
      <dgm:spPr/>
      <dgm:t>
        <a:bodyPr/>
        <a:lstStyle/>
        <a:p>
          <a:endParaRPr lang="ru-RU"/>
        </a:p>
      </dgm:t>
    </dgm:pt>
    <dgm:pt modelId="{0AE0E4A7-750F-4602-885B-8101D58E8887}" type="pres">
      <dgm:prSet presAssocID="{725D2263-47D9-4997-84C7-BEF4C4EB3DD3}" presName="hierRoot2" presStyleCnt="0">
        <dgm:presLayoutVars>
          <dgm:hierBranch val="init"/>
        </dgm:presLayoutVars>
      </dgm:prSet>
      <dgm:spPr/>
    </dgm:pt>
    <dgm:pt modelId="{978BCB1A-6430-480A-8B14-95629D3FCF91}" type="pres">
      <dgm:prSet presAssocID="{725D2263-47D9-4997-84C7-BEF4C4EB3DD3}" presName="rootComposite" presStyleCnt="0"/>
      <dgm:spPr/>
    </dgm:pt>
    <dgm:pt modelId="{0ACBE335-6F3F-4233-9B96-0AA6992387AA}" type="pres">
      <dgm:prSet presAssocID="{725D2263-47D9-4997-84C7-BEF4C4EB3DD3}" presName="rootText" presStyleLbl="node2" presStyleIdx="0" presStyleCnt="3" custScaleY="112651" custLinFactX="21255" custLinFactY="-35603" custLinFactNeighborX="100000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8203E4-4D82-4794-B1E8-108E58373F88}" type="pres">
      <dgm:prSet presAssocID="{725D2263-47D9-4997-84C7-BEF4C4EB3DD3}" presName="rootConnector" presStyleLbl="node2" presStyleIdx="0" presStyleCnt="3"/>
      <dgm:spPr/>
      <dgm:t>
        <a:bodyPr/>
        <a:lstStyle/>
        <a:p>
          <a:endParaRPr lang="ru-RU"/>
        </a:p>
      </dgm:t>
    </dgm:pt>
    <dgm:pt modelId="{93322E81-CFE7-4BDB-8F8C-C8AD385632F5}" type="pres">
      <dgm:prSet presAssocID="{725D2263-47D9-4997-84C7-BEF4C4EB3DD3}" presName="hierChild4" presStyleCnt="0"/>
      <dgm:spPr/>
    </dgm:pt>
    <dgm:pt modelId="{D20F686B-9CB3-4EC3-8443-CE0788451F92}" type="pres">
      <dgm:prSet presAssocID="{725D2263-47D9-4997-84C7-BEF4C4EB3DD3}" presName="hierChild5" presStyleCnt="0"/>
      <dgm:spPr/>
    </dgm:pt>
    <dgm:pt modelId="{BA4E77E2-1C54-4FEE-B921-5824A43FF4E1}" type="pres">
      <dgm:prSet presAssocID="{1FDD340F-C054-4FD1-8A55-4414DBC0A099}" presName="Name37" presStyleLbl="parChTrans1D2" presStyleIdx="1" presStyleCnt="3"/>
      <dgm:spPr/>
      <dgm:t>
        <a:bodyPr/>
        <a:lstStyle/>
        <a:p>
          <a:endParaRPr lang="ru-RU"/>
        </a:p>
      </dgm:t>
    </dgm:pt>
    <dgm:pt modelId="{5D5FD0A5-58A6-4019-9CA1-565130314392}" type="pres">
      <dgm:prSet presAssocID="{B4FEC218-0C28-474A-8EA6-90FF104880B7}" presName="hierRoot2" presStyleCnt="0">
        <dgm:presLayoutVars>
          <dgm:hierBranch val="init"/>
        </dgm:presLayoutVars>
      </dgm:prSet>
      <dgm:spPr/>
    </dgm:pt>
    <dgm:pt modelId="{E2B20485-7ED3-483E-8233-C854770E0FA7}" type="pres">
      <dgm:prSet presAssocID="{B4FEC218-0C28-474A-8EA6-90FF104880B7}" presName="rootComposite" presStyleCnt="0"/>
      <dgm:spPr/>
    </dgm:pt>
    <dgm:pt modelId="{4FFF5202-59F2-4027-90C6-19F57F1F94EA}" type="pres">
      <dgm:prSet presAssocID="{B4FEC218-0C28-474A-8EA6-90FF104880B7}" presName="rootText" presStyleLbl="node2" presStyleIdx="1" presStyleCnt="3" custLinFactNeighborX="255" custLinFactNeighborY="1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5CEAD6-6BDD-4B18-A8B2-22C33E6C074E}" type="pres">
      <dgm:prSet presAssocID="{B4FEC218-0C28-474A-8EA6-90FF104880B7}" presName="rootConnector" presStyleLbl="node2" presStyleIdx="1" presStyleCnt="3"/>
      <dgm:spPr/>
      <dgm:t>
        <a:bodyPr/>
        <a:lstStyle/>
        <a:p>
          <a:endParaRPr lang="ru-RU"/>
        </a:p>
      </dgm:t>
    </dgm:pt>
    <dgm:pt modelId="{55BAD56E-9C0E-4F96-8DFD-BFEE1D30DA92}" type="pres">
      <dgm:prSet presAssocID="{B4FEC218-0C28-474A-8EA6-90FF104880B7}" presName="hierChild4" presStyleCnt="0"/>
      <dgm:spPr/>
    </dgm:pt>
    <dgm:pt modelId="{B63ED338-1108-4030-B1CA-12D3375F4BA5}" type="pres">
      <dgm:prSet presAssocID="{B4FEC218-0C28-474A-8EA6-90FF104880B7}" presName="hierChild5" presStyleCnt="0"/>
      <dgm:spPr/>
    </dgm:pt>
    <dgm:pt modelId="{904C57AD-D816-49DD-954B-14BF2F61E6F6}" type="pres">
      <dgm:prSet presAssocID="{8A7876D6-16CE-4BA1-BB12-16DA62309336}" presName="Name37" presStyleLbl="parChTrans1D2" presStyleIdx="2" presStyleCnt="3"/>
      <dgm:spPr/>
      <dgm:t>
        <a:bodyPr/>
        <a:lstStyle/>
        <a:p>
          <a:endParaRPr lang="ru-RU"/>
        </a:p>
      </dgm:t>
    </dgm:pt>
    <dgm:pt modelId="{6C371B1F-8731-4A2E-92FC-6EB8E9FB6D76}" type="pres">
      <dgm:prSet presAssocID="{5F8791AA-4365-4BB1-901F-C41D2B7AB8D9}" presName="hierRoot2" presStyleCnt="0">
        <dgm:presLayoutVars>
          <dgm:hierBranch val="init"/>
        </dgm:presLayoutVars>
      </dgm:prSet>
      <dgm:spPr/>
    </dgm:pt>
    <dgm:pt modelId="{1B1A88D2-666B-4936-834F-5025639EC281}" type="pres">
      <dgm:prSet presAssocID="{5F8791AA-4365-4BB1-901F-C41D2B7AB8D9}" presName="rootComposite" presStyleCnt="0"/>
      <dgm:spPr/>
    </dgm:pt>
    <dgm:pt modelId="{A6C25481-52BA-4CA2-B01C-C482194C10EE}" type="pres">
      <dgm:prSet presAssocID="{5F8791AA-4365-4BB1-901F-C41D2B7AB8D9}" presName="rootText" presStyleLbl="node2" presStyleIdx="2" presStyleCnt="3" custLinFactX="-20745" custLinFactY="30724" custLinFactNeighborX="-1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F091F9-581B-4488-9255-591083BD2FE9}" type="pres">
      <dgm:prSet presAssocID="{5F8791AA-4365-4BB1-901F-C41D2B7AB8D9}" presName="rootConnector" presStyleLbl="node2" presStyleIdx="2" presStyleCnt="3"/>
      <dgm:spPr/>
      <dgm:t>
        <a:bodyPr/>
        <a:lstStyle/>
        <a:p>
          <a:endParaRPr lang="ru-RU"/>
        </a:p>
      </dgm:t>
    </dgm:pt>
    <dgm:pt modelId="{BCA31DF5-A144-4F20-87F9-7D802AC46256}" type="pres">
      <dgm:prSet presAssocID="{5F8791AA-4365-4BB1-901F-C41D2B7AB8D9}" presName="hierChild4" presStyleCnt="0"/>
      <dgm:spPr/>
    </dgm:pt>
    <dgm:pt modelId="{71E33264-8BFB-40C0-8596-78F93095364F}" type="pres">
      <dgm:prSet presAssocID="{5F8791AA-4365-4BB1-901F-C41D2B7AB8D9}" presName="hierChild5" presStyleCnt="0"/>
      <dgm:spPr/>
    </dgm:pt>
    <dgm:pt modelId="{E1356ABD-0CFD-4D23-84C0-F1B6D1D79304}" type="pres">
      <dgm:prSet presAssocID="{60305D5E-16DA-4677-83EC-EFA13B93E4EA}" presName="hierChild3" presStyleCnt="0"/>
      <dgm:spPr/>
    </dgm:pt>
  </dgm:ptLst>
  <dgm:cxnLst>
    <dgm:cxn modelId="{ECD5F368-EF3B-43C4-BA91-1B716CF54A8C}" srcId="{60305D5E-16DA-4677-83EC-EFA13B93E4EA}" destId="{B4FEC218-0C28-474A-8EA6-90FF104880B7}" srcOrd="1" destOrd="0" parTransId="{1FDD340F-C054-4FD1-8A55-4414DBC0A099}" sibTransId="{6C7C5627-0129-43B6-A573-B31D758A7818}"/>
    <dgm:cxn modelId="{4C8B662C-2907-44C8-9F55-88D2A2125669}" type="presOf" srcId="{725D2263-47D9-4997-84C7-BEF4C4EB3DD3}" destId="{0ACBE335-6F3F-4233-9B96-0AA6992387AA}" srcOrd="0" destOrd="0" presId="urn:microsoft.com/office/officeart/2005/8/layout/orgChart1"/>
    <dgm:cxn modelId="{8E560A2D-812E-44B5-BB2F-AF93CAE6BD7C}" srcId="{60305D5E-16DA-4677-83EC-EFA13B93E4EA}" destId="{725D2263-47D9-4997-84C7-BEF4C4EB3DD3}" srcOrd="0" destOrd="0" parTransId="{AF28A5DF-9206-471D-A5B8-EB38CAC63662}" sibTransId="{5F84F728-4BD5-4CB7-8782-DB3C4DCABB92}"/>
    <dgm:cxn modelId="{30EAF043-AAA5-45D0-A9E8-5D6BABC32E9B}" srcId="{33F814AE-A23F-4CC2-AEC0-1F4611688987}" destId="{60305D5E-16DA-4677-83EC-EFA13B93E4EA}" srcOrd="0" destOrd="0" parTransId="{8059E0C8-24BF-441B-88FB-2E44B333569C}" sibTransId="{D70C5E57-45A2-440A-A43D-5F7906B13F93}"/>
    <dgm:cxn modelId="{198A779C-9087-46AE-8C6E-CD10CAD407F2}" type="presOf" srcId="{B4FEC218-0C28-474A-8EA6-90FF104880B7}" destId="{4FFF5202-59F2-4027-90C6-19F57F1F94EA}" srcOrd="0" destOrd="0" presId="urn:microsoft.com/office/officeart/2005/8/layout/orgChart1"/>
    <dgm:cxn modelId="{EA21F22D-CC22-4F0F-81B4-C94AFEC0119F}" type="presOf" srcId="{B4FEC218-0C28-474A-8EA6-90FF104880B7}" destId="{625CEAD6-6BDD-4B18-A8B2-22C33E6C074E}" srcOrd="1" destOrd="0" presId="urn:microsoft.com/office/officeart/2005/8/layout/orgChart1"/>
    <dgm:cxn modelId="{49D1BEE6-5FCD-43FD-9FB8-DD51B1B0A592}" type="presOf" srcId="{5F8791AA-4365-4BB1-901F-C41D2B7AB8D9}" destId="{A6C25481-52BA-4CA2-B01C-C482194C10EE}" srcOrd="0" destOrd="0" presId="urn:microsoft.com/office/officeart/2005/8/layout/orgChart1"/>
    <dgm:cxn modelId="{CF3BBADD-EE29-4948-8352-778F9A47F85C}" type="presOf" srcId="{5F8791AA-4365-4BB1-901F-C41D2B7AB8D9}" destId="{09F091F9-581B-4488-9255-591083BD2FE9}" srcOrd="1" destOrd="0" presId="urn:microsoft.com/office/officeart/2005/8/layout/orgChart1"/>
    <dgm:cxn modelId="{481918F5-6FE4-4575-B5D5-B561E9E450EE}" type="presOf" srcId="{60305D5E-16DA-4677-83EC-EFA13B93E4EA}" destId="{E0808B9D-5514-4C55-BE58-6B92ADF746AE}" srcOrd="0" destOrd="0" presId="urn:microsoft.com/office/officeart/2005/8/layout/orgChart1"/>
    <dgm:cxn modelId="{621B739B-8E55-44E2-80A0-3CE9732C6FDE}" type="presOf" srcId="{1FDD340F-C054-4FD1-8A55-4414DBC0A099}" destId="{BA4E77E2-1C54-4FEE-B921-5824A43FF4E1}" srcOrd="0" destOrd="0" presId="urn:microsoft.com/office/officeart/2005/8/layout/orgChart1"/>
    <dgm:cxn modelId="{749A7AEE-8B22-47DA-9011-2F132DD89750}" type="presOf" srcId="{8A7876D6-16CE-4BA1-BB12-16DA62309336}" destId="{904C57AD-D816-49DD-954B-14BF2F61E6F6}" srcOrd="0" destOrd="0" presId="urn:microsoft.com/office/officeart/2005/8/layout/orgChart1"/>
    <dgm:cxn modelId="{8AE1E502-958A-44BB-8776-3C4CB4DE0AD0}" type="presOf" srcId="{AF28A5DF-9206-471D-A5B8-EB38CAC63662}" destId="{4F749F3F-5244-44E6-AEA8-6364C234F463}" srcOrd="0" destOrd="0" presId="urn:microsoft.com/office/officeart/2005/8/layout/orgChart1"/>
    <dgm:cxn modelId="{23B23BBC-7797-42E4-8741-32A524B5ADC4}" type="presOf" srcId="{60305D5E-16DA-4677-83EC-EFA13B93E4EA}" destId="{FD564D54-49ED-41D6-8AC3-451E396F1F74}" srcOrd="1" destOrd="0" presId="urn:microsoft.com/office/officeart/2005/8/layout/orgChart1"/>
    <dgm:cxn modelId="{8671DCBC-9763-434A-AF86-8B1DECD637D8}" type="presOf" srcId="{33F814AE-A23F-4CC2-AEC0-1F4611688987}" destId="{903640B4-AA9F-4891-A459-5F972D5E6FE8}" srcOrd="0" destOrd="0" presId="urn:microsoft.com/office/officeart/2005/8/layout/orgChart1"/>
    <dgm:cxn modelId="{B9B3A765-8BC7-4FBF-B638-9B2D7585034D}" srcId="{60305D5E-16DA-4677-83EC-EFA13B93E4EA}" destId="{5F8791AA-4365-4BB1-901F-C41D2B7AB8D9}" srcOrd="2" destOrd="0" parTransId="{8A7876D6-16CE-4BA1-BB12-16DA62309336}" sibTransId="{C9F96307-3308-416A-B3E4-B8B3C1FAFAEA}"/>
    <dgm:cxn modelId="{6B57ADA1-8125-44E9-90C7-27B7715EBED6}" type="presOf" srcId="{725D2263-47D9-4997-84C7-BEF4C4EB3DD3}" destId="{4E8203E4-4D82-4794-B1E8-108E58373F88}" srcOrd="1" destOrd="0" presId="urn:microsoft.com/office/officeart/2005/8/layout/orgChart1"/>
    <dgm:cxn modelId="{20EC8AE6-73CB-4C82-9209-76F53B38F259}" type="presParOf" srcId="{903640B4-AA9F-4891-A459-5F972D5E6FE8}" destId="{7053B862-DE6D-44A3-A955-F30DA4A05544}" srcOrd="0" destOrd="0" presId="urn:microsoft.com/office/officeart/2005/8/layout/orgChart1"/>
    <dgm:cxn modelId="{91404F08-83C2-4003-92F5-37C1712FA56B}" type="presParOf" srcId="{7053B862-DE6D-44A3-A955-F30DA4A05544}" destId="{8EBF8161-321D-4F61-98D8-23049BC244ED}" srcOrd="0" destOrd="0" presId="urn:microsoft.com/office/officeart/2005/8/layout/orgChart1"/>
    <dgm:cxn modelId="{65FE793C-02EF-4102-9170-39716EC0EFB0}" type="presParOf" srcId="{8EBF8161-321D-4F61-98D8-23049BC244ED}" destId="{E0808B9D-5514-4C55-BE58-6B92ADF746AE}" srcOrd="0" destOrd="0" presId="urn:microsoft.com/office/officeart/2005/8/layout/orgChart1"/>
    <dgm:cxn modelId="{105DEBBB-12EA-41E0-89F1-CF4C159A224D}" type="presParOf" srcId="{8EBF8161-321D-4F61-98D8-23049BC244ED}" destId="{FD564D54-49ED-41D6-8AC3-451E396F1F74}" srcOrd="1" destOrd="0" presId="urn:microsoft.com/office/officeart/2005/8/layout/orgChart1"/>
    <dgm:cxn modelId="{66704544-F1C1-4368-A3BA-157E6AE803A6}" type="presParOf" srcId="{7053B862-DE6D-44A3-A955-F30DA4A05544}" destId="{A00CB31B-F093-47D8-BF41-552AA60EEE9B}" srcOrd="1" destOrd="0" presId="urn:microsoft.com/office/officeart/2005/8/layout/orgChart1"/>
    <dgm:cxn modelId="{A7C186B3-83EB-4962-B582-A85E6C905D1A}" type="presParOf" srcId="{A00CB31B-F093-47D8-BF41-552AA60EEE9B}" destId="{4F749F3F-5244-44E6-AEA8-6364C234F463}" srcOrd="0" destOrd="0" presId="urn:microsoft.com/office/officeart/2005/8/layout/orgChart1"/>
    <dgm:cxn modelId="{7125E6D4-97AF-4207-A9C6-94B1CA239EC2}" type="presParOf" srcId="{A00CB31B-F093-47D8-BF41-552AA60EEE9B}" destId="{0AE0E4A7-750F-4602-885B-8101D58E8887}" srcOrd="1" destOrd="0" presId="urn:microsoft.com/office/officeart/2005/8/layout/orgChart1"/>
    <dgm:cxn modelId="{8195A440-8416-4EC3-B276-8CC428C5FA39}" type="presParOf" srcId="{0AE0E4A7-750F-4602-885B-8101D58E8887}" destId="{978BCB1A-6430-480A-8B14-95629D3FCF91}" srcOrd="0" destOrd="0" presId="urn:microsoft.com/office/officeart/2005/8/layout/orgChart1"/>
    <dgm:cxn modelId="{9F9B1AFA-4966-476F-B2FD-00647D168AF9}" type="presParOf" srcId="{978BCB1A-6430-480A-8B14-95629D3FCF91}" destId="{0ACBE335-6F3F-4233-9B96-0AA6992387AA}" srcOrd="0" destOrd="0" presId="urn:microsoft.com/office/officeart/2005/8/layout/orgChart1"/>
    <dgm:cxn modelId="{7A9A77D9-C83A-47E2-A2E0-D2EDA8EBB820}" type="presParOf" srcId="{978BCB1A-6430-480A-8B14-95629D3FCF91}" destId="{4E8203E4-4D82-4794-B1E8-108E58373F88}" srcOrd="1" destOrd="0" presId="urn:microsoft.com/office/officeart/2005/8/layout/orgChart1"/>
    <dgm:cxn modelId="{A7B31B31-105E-45F0-87ED-D5AC6320508A}" type="presParOf" srcId="{0AE0E4A7-750F-4602-885B-8101D58E8887}" destId="{93322E81-CFE7-4BDB-8F8C-C8AD385632F5}" srcOrd="1" destOrd="0" presId="urn:microsoft.com/office/officeart/2005/8/layout/orgChart1"/>
    <dgm:cxn modelId="{73D5A383-6061-4E17-87FD-85BB11A7774D}" type="presParOf" srcId="{0AE0E4A7-750F-4602-885B-8101D58E8887}" destId="{D20F686B-9CB3-4EC3-8443-CE0788451F92}" srcOrd="2" destOrd="0" presId="urn:microsoft.com/office/officeart/2005/8/layout/orgChart1"/>
    <dgm:cxn modelId="{4A65AA7B-BFE0-4C32-BCD1-6E029A553387}" type="presParOf" srcId="{A00CB31B-F093-47D8-BF41-552AA60EEE9B}" destId="{BA4E77E2-1C54-4FEE-B921-5824A43FF4E1}" srcOrd="2" destOrd="0" presId="urn:microsoft.com/office/officeart/2005/8/layout/orgChart1"/>
    <dgm:cxn modelId="{366D3DD7-BC64-4821-873C-C6B2CAAC20A4}" type="presParOf" srcId="{A00CB31B-F093-47D8-BF41-552AA60EEE9B}" destId="{5D5FD0A5-58A6-4019-9CA1-565130314392}" srcOrd="3" destOrd="0" presId="urn:microsoft.com/office/officeart/2005/8/layout/orgChart1"/>
    <dgm:cxn modelId="{EB839B62-2DE8-4723-92B6-CF6849132364}" type="presParOf" srcId="{5D5FD0A5-58A6-4019-9CA1-565130314392}" destId="{E2B20485-7ED3-483E-8233-C854770E0FA7}" srcOrd="0" destOrd="0" presId="urn:microsoft.com/office/officeart/2005/8/layout/orgChart1"/>
    <dgm:cxn modelId="{83721EDC-E6A1-4664-86D5-EBD7F7F82F32}" type="presParOf" srcId="{E2B20485-7ED3-483E-8233-C854770E0FA7}" destId="{4FFF5202-59F2-4027-90C6-19F57F1F94EA}" srcOrd="0" destOrd="0" presId="urn:microsoft.com/office/officeart/2005/8/layout/orgChart1"/>
    <dgm:cxn modelId="{7175F481-190D-4111-80E2-102A5D5A20C6}" type="presParOf" srcId="{E2B20485-7ED3-483E-8233-C854770E0FA7}" destId="{625CEAD6-6BDD-4B18-A8B2-22C33E6C074E}" srcOrd="1" destOrd="0" presId="urn:microsoft.com/office/officeart/2005/8/layout/orgChart1"/>
    <dgm:cxn modelId="{5AE00EF0-D923-49DE-A987-5552DC457E2D}" type="presParOf" srcId="{5D5FD0A5-58A6-4019-9CA1-565130314392}" destId="{55BAD56E-9C0E-4F96-8DFD-BFEE1D30DA92}" srcOrd="1" destOrd="0" presId="urn:microsoft.com/office/officeart/2005/8/layout/orgChart1"/>
    <dgm:cxn modelId="{B6DC1B49-5493-4280-A08F-C60434490C24}" type="presParOf" srcId="{5D5FD0A5-58A6-4019-9CA1-565130314392}" destId="{B63ED338-1108-4030-B1CA-12D3375F4BA5}" srcOrd="2" destOrd="0" presId="urn:microsoft.com/office/officeart/2005/8/layout/orgChart1"/>
    <dgm:cxn modelId="{909F6C51-716D-4061-9234-3B9AE2F91F88}" type="presParOf" srcId="{A00CB31B-F093-47D8-BF41-552AA60EEE9B}" destId="{904C57AD-D816-49DD-954B-14BF2F61E6F6}" srcOrd="4" destOrd="0" presId="urn:microsoft.com/office/officeart/2005/8/layout/orgChart1"/>
    <dgm:cxn modelId="{389A3CE1-2432-4790-B10C-B71D133E54E1}" type="presParOf" srcId="{A00CB31B-F093-47D8-BF41-552AA60EEE9B}" destId="{6C371B1F-8731-4A2E-92FC-6EB8E9FB6D76}" srcOrd="5" destOrd="0" presId="urn:microsoft.com/office/officeart/2005/8/layout/orgChart1"/>
    <dgm:cxn modelId="{FADDFE8B-DAA7-4C88-8795-E7D0CB3FC9A9}" type="presParOf" srcId="{6C371B1F-8731-4A2E-92FC-6EB8E9FB6D76}" destId="{1B1A88D2-666B-4936-834F-5025639EC281}" srcOrd="0" destOrd="0" presId="urn:microsoft.com/office/officeart/2005/8/layout/orgChart1"/>
    <dgm:cxn modelId="{B78D2E55-734A-4C6A-9740-6494E43D02B4}" type="presParOf" srcId="{1B1A88D2-666B-4936-834F-5025639EC281}" destId="{A6C25481-52BA-4CA2-B01C-C482194C10EE}" srcOrd="0" destOrd="0" presId="urn:microsoft.com/office/officeart/2005/8/layout/orgChart1"/>
    <dgm:cxn modelId="{CA081818-1F2E-4097-8AAB-DA72548747E5}" type="presParOf" srcId="{1B1A88D2-666B-4936-834F-5025639EC281}" destId="{09F091F9-581B-4488-9255-591083BD2FE9}" srcOrd="1" destOrd="0" presId="urn:microsoft.com/office/officeart/2005/8/layout/orgChart1"/>
    <dgm:cxn modelId="{2A85C96F-68AC-42FA-BC76-013BD0006680}" type="presParOf" srcId="{6C371B1F-8731-4A2E-92FC-6EB8E9FB6D76}" destId="{BCA31DF5-A144-4F20-87F9-7D802AC46256}" srcOrd="1" destOrd="0" presId="urn:microsoft.com/office/officeart/2005/8/layout/orgChart1"/>
    <dgm:cxn modelId="{88AE7EA9-B451-4E79-8AB2-79060F5E620B}" type="presParOf" srcId="{6C371B1F-8731-4A2E-92FC-6EB8E9FB6D76}" destId="{71E33264-8BFB-40C0-8596-78F93095364F}" srcOrd="2" destOrd="0" presId="urn:microsoft.com/office/officeart/2005/8/layout/orgChart1"/>
    <dgm:cxn modelId="{47B0E743-B4E1-48CE-B731-F6E3F4BE583F}" type="presParOf" srcId="{7053B862-DE6D-44A3-A955-F30DA4A05544}" destId="{E1356ABD-0CFD-4D23-84C0-F1B6D1D7930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C57AD-D816-49DD-954B-14BF2F61E6F6}">
      <dsp:nvSpPr>
        <dsp:cNvPr id="0" name=""/>
        <dsp:cNvSpPr/>
      </dsp:nvSpPr>
      <dsp:spPr>
        <a:xfrm>
          <a:off x="2295893" y="1131998"/>
          <a:ext cx="91440" cy="21059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0599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4E77E2-1C54-4FEE-B921-5824A43FF4E1}">
      <dsp:nvSpPr>
        <dsp:cNvPr id="0" name=""/>
        <dsp:cNvSpPr/>
      </dsp:nvSpPr>
      <dsp:spPr>
        <a:xfrm>
          <a:off x="2295893" y="1131998"/>
          <a:ext cx="91440" cy="12135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135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749F3F-5244-44E6-AEA8-6364C234F463}">
      <dsp:nvSpPr>
        <dsp:cNvPr id="0" name=""/>
        <dsp:cNvSpPr/>
      </dsp:nvSpPr>
      <dsp:spPr>
        <a:xfrm>
          <a:off x="2295893" y="1131998"/>
          <a:ext cx="91440" cy="2854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854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808B9D-5514-4C55-BE58-6B92ADF746AE}">
      <dsp:nvSpPr>
        <dsp:cNvPr id="0" name=""/>
        <dsp:cNvSpPr/>
      </dsp:nvSpPr>
      <dsp:spPr>
        <a:xfrm>
          <a:off x="1658042" y="448427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2700">
            <a:schemeClr val="accent1">
              <a:alpha val="40000"/>
            </a:schemeClr>
          </a:glow>
          <a:outerShdw blurRad="50800" dist="50800" dir="630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ВНЕСЕНО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448427"/>
        <a:ext cx="1367142" cy="683571"/>
      </dsp:txXfrm>
    </dsp:sp>
    <dsp:sp modelId="{0ACBE335-6F3F-4233-9B96-0AA6992387AA}">
      <dsp:nvSpPr>
        <dsp:cNvPr id="0" name=""/>
        <dsp:cNvSpPr/>
      </dsp:nvSpPr>
      <dsp:spPr>
        <a:xfrm>
          <a:off x="1658042" y="1417457"/>
          <a:ext cx="1367142" cy="770049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540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ПОПРАВКИ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НПА</a:t>
          </a:r>
          <a:endParaRPr lang="ru-KZ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1417457"/>
        <a:ext cx="1367142" cy="770049"/>
      </dsp:txXfrm>
    </dsp:sp>
    <dsp:sp modelId="{4FFF5202-59F2-4027-90C6-19F57F1F94EA}">
      <dsp:nvSpPr>
        <dsp:cNvPr id="0" name=""/>
        <dsp:cNvSpPr/>
      </dsp:nvSpPr>
      <dsp:spPr>
        <a:xfrm>
          <a:off x="1658042" y="2345508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50800" dir="1092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РЕКОМЕНДАЦИИ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2345508"/>
        <a:ext cx="1367142" cy="683571"/>
      </dsp:txXfrm>
    </dsp:sp>
    <dsp:sp modelId="{A6C25481-52BA-4CA2-B01C-C482194C10EE}">
      <dsp:nvSpPr>
        <dsp:cNvPr id="0" name=""/>
        <dsp:cNvSpPr/>
      </dsp:nvSpPr>
      <dsp:spPr>
        <a:xfrm>
          <a:off x="1658042" y="3237992"/>
          <a:ext cx="1367142" cy="683571"/>
        </a:xfrm>
        <a:prstGeom prst="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330200" dist="50800" dir="10560000" algn="ctr" rotWithShape="0">
            <a:srgbClr val="000000">
              <a:alpha val="43137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 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ПРЕДЛОЖЕНИЯ</a:t>
          </a:r>
          <a:endParaRPr lang="ru-KZ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58042" y="3237992"/>
        <a:ext cx="1367142" cy="6835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7FF15-C610-4455-AACA-A8B83792AD84}" type="datetimeFigureOut">
              <a:rPr lang="kk-KZ" smtClean="0"/>
              <a:t>10.08.2026</a:t>
            </a:fld>
            <a:endParaRPr lang="kk-KZ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k-KZ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386888"/>
            <a:ext cx="2930525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4647E-28D5-46AF-9EC6-CEAF703248E5}" type="slidenum">
              <a:rPr lang="kk-KZ" smtClean="0"/>
              <a:t>‹#›</a:t>
            </a:fld>
            <a:endParaRPr lang="kk-KZ"/>
          </a:p>
        </p:txBody>
      </p:sp>
    </p:spTree>
    <p:extLst>
      <p:ext uri="{BB962C8B-B14F-4D97-AF65-F5344CB8AC3E}">
        <p14:creationId xmlns:p14="http://schemas.microsoft.com/office/powerpoint/2010/main" val="842769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58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67EC-9A8C-4694-973A-43B32CC069BF}" type="datetimeFigureOut">
              <a:rPr lang="x-none" smtClean="0"/>
              <a:t>10.08.2026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3"/>
            <a:ext cx="5408930" cy="38911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365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386365"/>
            <a:ext cx="2929837" cy="495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CDFEB-CB4A-4007-88FF-4D14691763D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5295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5075"/>
            <a:ext cx="5929313" cy="33353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DCDFEB-CB4A-4007-88FF-4D14691763D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74640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000"/>
            </a:lvl1pPr>
            <a:lvl2pPr marL="389626" indent="0" algn="ctr">
              <a:buNone/>
              <a:defRPr sz="1700"/>
            </a:lvl2pPr>
            <a:lvl3pPr marL="779252" indent="0" algn="ctr">
              <a:buNone/>
              <a:defRPr sz="1500"/>
            </a:lvl3pPr>
            <a:lvl4pPr marL="1168878" indent="0" algn="ctr">
              <a:buNone/>
              <a:defRPr sz="1400"/>
            </a:lvl4pPr>
            <a:lvl5pPr marL="1558503" indent="0" algn="ctr">
              <a:buNone/>
              <a:defRPr sz="1400"/>
            </a:lvl5pPr>
            <a:lvl6pPr marL="1948129" indent="0" algn="ctr">
              <a:buNone/>
              <a:defRPr sz="1400"/>
            </a:lvl6pPr>
            <a:lvl7pPr marL="2337755" indent="0" algn="ctr">
              <a:buNone/>
              <a:defRPr sz="1400"/>
            </a:lvl7pPr>
            <a:lvl8pPr marL="2727381" indent="0" algn="ctr">
              <a:buNone/>
              <a:defRPr sz="1400"/>
            </a:lvl8pPr>
            <a:lvl9pPr marL="3117007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9583-7321-4008-AD61-79CB80C71CA7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1585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D5B0E-4531-4648-B2EF-81A824EE53E4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29370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2" y="1282305"/>
            <a:ext cx="7886700" cy="2139553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2" y="3442101"/>
            <a:ext cx="7886700" cy="1125140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962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36C61-F7E4-4412-A1A2-09A47F6DCA67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392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977D9-9A89-4A52-84A8-705FAE95BAF1}" type="datetime1">
              <a:rPr lang="ru-KZ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74947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4" y="273846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260873"/>
            <a:ext cx="3868340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1878807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3"/>
            <a:ext cx="3887391" cy="617934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7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77F1C-DC2B-4C17-8D98-8D414D0D4717}" type="datetime1">
              <a:rPr lang="ru-KZ" smtClean="0"/>
              <a:t>10.08.2026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5120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91C0E-0D98-4347-AE80-24A3ABB238D2}" type="datetime1">
              <a:rPr lang="ru-KZ" smtClean="0"/>
              <a:t>10.08.2026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279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6C938-FCB4-43A7-B655-C50DC84002A3}" type="datetime1">
              <a:rPr lang="ru-KZ" smtClean="0"/>
              <a:t>10.08.2026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3894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740572"/>
            <a:ext cx="4629150" cy="3655219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5025-2E4D-491A-867A-EB8FB76DDCC5}" type="datetime1">
              <a:rPr lang="ru-KZ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33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9" cy="1200150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740572"/>
            <a:ext cx="4629150" cy="3655219"/>
          </a:xfrm>
        </p:spPr>
        <p:txBody>
          <a:bodyPr anchor="t"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9" cy="2858691"/>
          </a:xfrm>
        </p:spPr>
        <p:txBody>
          <a:bodyPr/>
          <a:lstStyle>
            <a:lvl1pPr marL="0" indent="0">
              <a:buNone/>
              <a:defRPr sz="1400"/>
            </a:lvl1pPr>
            <a:lvl2pPr marL="389626" indent="0">
              <a:buNone/>
              <a:defRPr sz="1200"/>
            </a:lvl2pPr>
            <a:lvl3pPr marL="779252" indent="0">
              <a:buNone/>
              <a:defRPr sz="1000"/>
            </a:lvl3pPr>
            <a:lvl4pPr marL="1168878" indent="0">
              <a:buNone/>
              <a:defRPr sz="900"/>
            </a:lvl4pPr>
            <a:lvl5pPr marL="1558503" indent="0">
              <a:buNone/>
              <a:defRPr sz="900"/>
            </a:lvl5pPr>
            <a:lvl6pPr marL="1948129" indent="0">
              <a:buNone/>
              <a:defRPr sz="900"/>
            </a:lvl6pPr>
            <a:lvl7pPr marL="2337755" indent="0">
              <a:buNone/>
              <a:defRPr sz="900"/>
            </a:lvl7pPr>
            <a:lvl8pPr marL="2727381" indent="0">
              <a:buNone/>
              <a:defRPr sz="900"/>
            </a:lvl8pPr>
            <a:lvl9pPr marL="3117007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4999-A246-4201-91F5-5FC760DAFFCA}" type="datetime1">
              <a:rPr lang="ru-KZ" smtClean="0"/>
              <a:t>10.08.2026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09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50736-83AC-4725-AEF7-18FBA377A31A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6984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A1856-4A84-445B-B672-6B0346E0E384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46703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3" y="273846"/>
            <a:ext cx="7886700" cy="994172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3" y="1369219"/>
            <a:ext cx="7886700" cy="3263504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2889F-361E-43CE-89F9-0372808C817E}" type="datetime1">
              <a:rPr lang="ru-KZ" smtClean="0"/>
              <a:t>10.08.2026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3" y="4767266"/>
            <a:ext cx="30861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6"/>
            <a:ext cx="20574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FA37A-AD8C-D14A-88D3-BA83CC098260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5140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779252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813" indent="-194813" algn="l" defTabSz="779252" rtl="0" eaLnBrk="1" latinLnBrk="0" hangingPunct="1">
        <a:lnSpc>
          <a:spcPct val="90000"/>
        </a:lnSpc>
        <a:spcBef>
          <a:spcPts val="852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4439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lnSpc>
          <a:spcPct val="90000"/>
        </a:lnSpc>
        <a:spcBef>
          <a:spcPts val="426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6.jpg"/><Relationship Id="rId10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chart" Target="../charts/chart14.xml"/><Relationship Id="rId5" Type="http://schemas.openxmlformats.org/officeDocument/2006/relationships/diagramData" Target="../diagrams/data1.xml"/><Relationship Id="rId10" Type="http://schemas.openxmlformats.org/officeDocument/2006/relationships/chart" Target="../charts/chart13.xml"/><Relationship Id="rId4" Type="http://schemas.openxmlformats.org/officeDocument/2006/relationships/image" Target="../media/image5.svg"/><Relationship Id="rId9" Type="http://schemas.microsoft.com/office/2007/relationships/diagramDrawing" Target="../diagrams/drawing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png"/><Relationship Id="rId7" Type="http://schemas.openxmlformats.org/officeDocument/2006/relationships/image" Target="../media/image5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20.png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4.png"/><Relationship Id="rId7" Type="http://schemas.openxmlformats.org/officeDocument/2006/relationships/image" Target="../media/image2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5.svg"/><Relationship Id="rId9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96E613A1-3834-B3B0-44C1-9F80AAC7D36C}"/>
              </a:ext>
            </a:extLst>
          </p:cNvPr>
          <p:cNvGrpSpPr/>
          <p:nvPr/>
        </p:nvGrpSpPr>
        <p:grpSpPr>
          <a:xfrm>
            <a:off x="0" y="0"/>
            <a:ext cx="9165388" cy="5143500"/>
            <a:chOff x="-23170" y="0"/>
            <a:chExt cx="9929170" cy="6858000"/>
          </a:xfrm>
        </p:grpSpPr>
        <p:pic>
          <p:nvPicPr>
            <p:cNvPr id="4" name="Рисунок 3">
              <a:extLst>
                <a:ext uri="{FF2B5EF4-FFF2-40B4-BE49-F238E27FC236}">
                  <a16:creationId xmlns="" xmlns:a16="http://schemas.microsoft.com/office/drawing/2014/main" id="{AE36212C-C57E-457D-9796-645CB5FF08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14000"/>
            </a:blip>
            <a:srcRect b="16253"/>
            <a:stretch/>
          </p:blipFill>
          <p:spPr>
            <a:xfrm>
              <a:off x="-23170" y="0"/>
              <a:ext cx="5246485" cy="685800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19541F38-FBEC-2FDF-56C5-E661BA5E06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14000"/>
            </a:blip>
            <a:srcRect r="10746" b="16253"/>
            <a:stretch/>
          </p:blipFill>
          <p:spPr>
            <a:xfrm>
              <a:off x="5223315" y="0"/>
              <a:ext cx="4682685" cy="6858000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7BD4E19-743D-41DD-DD2D-D7AD5006FE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382"/>
          <a:stretch/>
        </p:blipFill>
        <p:spPr>
          <a:xfrm>
            <a:off x="3834534" y="949618"/>
            <a:ext cx="1474931" cy="108627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EF7B2A2-9621-32A8-E013-6670C7823E7B}"/>
              </a:ext>
            </a:extLst>
          </p:cNvPr>
          <p:cNvSpPr txBox="1"/>
          <p:nvPr/>
        </p:nvSpPr>
        <p:spPr>
          <a:xfrm>
            <a:off x="1810074" y="2307583"/>
            <a:ext cx="5523856" cy="817351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ИТОГАХ РАБОТЫ</a:t>
            </a:r>
          </a:p>
          <a:p>
            <a:pPr algn="ctr"/>
            <a:r>
              <a:rPr lang="ru-RU" sz="24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I ПОЛУГОДИЕ </a:t>
            </a:r>
            <a:r>
              <a:rPr lang="ru-RU" sz="2400" b="1" dirty="0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400" b="1" dirty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8A7251E-8327-B316-5295-628C1173CA7E}"/>
              </a:ext>
            </a:extLst>
          </p:cNvPr>
          <p:cNvSpPr txBox="1"/>
          <p:nvPr/>
        </p:nvSpPr>
        <p:spPr>
          <a:xfrm>
            <a:off x="1810074" y="4606380"/>
            <a:ext cx="5523856" cy="324908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endParaRPr lang="ru-RU" sz="1600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32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96300" y="4874426"/>
            <a:ext cx="52070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="" xmlns:a16="http://schemas.microsoft.com/office/drawing/2014/main" id="{E993B919-148C-016E-8AEB-920345964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5378858"/>
              </p:ext>
            </p:extLst>
          </p:nvPr>
        </p:nvGraphicFramePr>
        <p:xfrm>
          <a:off x="1172816" y="983718"/>
          <a:ext cx="6798366" cy="405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FD263E13-4855-CC7D-4903-522AC4CB3F43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ЖАЛОБ</a:t>
            </a:r>
          </a:p>
        </p:txBody>
      </p:sp>
      <p:sp>
        <p:nvSpPr>
          <p:cNvPr id="6" name="Стрелка вправо 11">
            <a:extLst>
              <a:ext uri="{FF2B5EF4-FFF2-40B4-BE49-F238E27FC236}">
                <a16:creationId xmlns="" xmlns:a16="http://schemas.microsoft.com/office/drawing/2014/main" id="{1EDACC98-41C9-C64C-2286-D2D1318C0FE4}"/>
              </a:ext>
            </a:extLst>
          </p:cNvPr>
          <p:cNvSpPr/>
          <p:nvPr/>
        </p:nvSpPr>
        <p:spPr>
          <a:xfrm rot="20206713">
            <a:off x="3984781" y="2949617"/>
            <a:ext cx="1041529" cy="258229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26">
            <a:extLst>
              <a:ext uri="{FF2B5EF4-FFF2-40B4-BE49-F238E27FC236}">
                <a16:creationId xmlns="" xmlns:a16="http://schemas.microsoft.com/office/drawing/2014/main" id="{3E1C32A2-91F6-9B3B-409C-F80EBFD26CEA}"/>
              </a:ext>
            </a:extLst>
          </p:cNvPr>
          <p:cNvSpPr txBox="1"/>
          <p:nvPr/>
        </p:nvSpPr>
        <p:spPr>
          <a:xfrm rot="20193252">
            <a:off x="3566753" y="2610688"/>
            <a:ext cx="1581275" cy="3539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kk-KZ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+ </a:t>
            </a:r>
            <a:r>
              <a:rPr lang="kk-KZ" sz="23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11,6</a:t>
            </a:r>
            <a:r>
              <a:rPr lang="en-US" sz="23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%</a:t>
            </a:r>
            <a:endParaRPr lang="en-US" sz="23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82507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7914" y="4867282"/>
            <a:ext cx="2984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E66E5E1-4A7C-E968-8EFF-614598603ADF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ЖАЛОБ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E2E02CF6-DD4D-0C89-FFDE-31DA41272607}"/>
              </a:ext>
            </a:extLst>
          </p:cNvPr>
          <p:cNvCxnSpPr/>
          <p:nvPr/>
        </p:nvCxnSpPr>
        <p:spPr>
          <a:xfrm>
            <a:off x="4620000" y="1020919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112B1E24-6D21-9196-9432-AE208B0473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9663085"/>
              </p:ext>
            </p:extLst>
          </p:nvPr>
        </p:nvGraphicFramePr>
        <p:xfrm>
          <a:off x="289775" y="1020918"/>
          <a:ext cx="4011769" cy="4020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="" xmlns:a16="http://schemas.microsoft.com/office/drawing/2014/main" id="{112B1E24-6D21-9196-9432-AE208B0473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841947"/>
              </p:ext>
            </p:extLst>
          </p:nvPr>
        </p:nvGraphicFramePr>
        <p:xfrm>
          <a:off x="4792506" y="1020918"/>
          <a:ext cx="4011769" cy="4020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066697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E62B516-0400-23BF-7811-50B8EAAC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63002" y="4860138"/>
            <a:ext cx="2603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x-none" b="1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2B336AA8-E235-A41B-72F2-3237100CBB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4122265"/>
              </p:ext>
            </p:extLst>
          </p:nvPr>
        </p:nvGraphicFramePr>
        <p:xfrm>
          <a:off x="950068" y="1066800"/>
          <a:ext cx="7243863" cy="38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CA83592-36EF-0523-E570-40DCF0DDCCB2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3DAEB7-25AA-316E-D403-E2A17E30F5D7}"/>
              </a:ext>
            </a:extLst>
          </p:cNvPr>
          <p:cNvSpPr txBox="1"/>
          <p:nvPr/>
        </p:nvSpPr>
        <p:spPr>
          <a:xfrm>
            <a:off x="1260239" y="265032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ПО ЖАЛОБАМ</a:t>
            </a:r>
          </a:p>
        </p:txBody>
      </p:sp>
    </p:spTree>
    <p:extLst>
      <p:ext uri="{BB962C8B-B14F-4D97-AF65-F5344CB8AC3E}">
        <p14:creationId xmlns:p14="http://schemas.microsoft.com/office/powerpoint/2010/main" val="875110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9D7A828-7D87-6B99-5B62-F03526D0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9650" y="4845850"/>
            <a:ext cx="33020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3D39B1A7-C58C-CF1D-5D4B-826A9BF7CC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2145984"/>
              </p:ext>
            </p:extLst>
          </p:nvPr>
        </p:nvGraphicFramePr>
        <p:xfrm>
          <a:off x="455476" y="979633"/>
          <a:ext cx="8104949" cy="3989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Freeform 2">
            <a:extLst>
              <a:ext uri="{FF2B5EF4-FFF2-40B4-BE49-F238E27FC236}">
                <a16:creationId xmlns="" xmlns:a16="http://schemas.microsoft.com/office/drawing/2014/main" id="{64382897-ED5A-2D46-2026-127C3DA0A72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ED96E8-DB22-D43C-01F0-149E20618E48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ГРАЖДАН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="" xmlns:a16="http://schemas.microsoft.com/office/drawing/2014/main" id="{D59AA161-8D20-AEFF-AF38-F06D82DD6851}"/>
              </a:ext>
            </a:extLst>
          </p:cNvPr>
          <p:cNvCxnSpPr/>
          <p:nvPr/>
        </p:nvCxnSpPr>
        <p:spPr>
          <a:xfrm flipH="1">
            <a:off x="3189490" y="1114023"/>
            <a:ext cx="10910" cy="320735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D59AA161-8D20-AEFF-AF38-F06D82DD6851}"/>
              </a:ext>
            </a:extLst>
          </p:cNvPr>
          <p:cNvCxnSpPr/>
          <p:nvPr/>
        </p:nvCxnSpPr>
        <p:spPr>
          <a:xfrm flipH="1">
            <a:off x="5874957" y="1114023"/>
            <a:ext cx="10910" cy="320735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099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F6150FF5-42C0-CDED-11C0-1A8C3D154C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1065323"/>
              </p:ext>
            </p:extLst>
          </p:nvPr>
        </p:nvGraphicFramePr>
        <p:xfrm>
          <a:off x="5214941" y="1094920"/>
          <a:ext cx="3607088" cy="394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D01E9757-DAFD-DC33-A5F8-FE5C7DB99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161163"/>
              </p:ext>
            </p:extLst>
          </p:nvPr>
        </p:nvGraphicFramePr>
        <p:xfrm>
          <a:off x="372492" y="1069704"/>
          <a:ext cx="3849094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8AE0F1FB-9740-71E0-2F2F-AA5BA04AE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2" y="4860138"/>
            <a:ext cx="2984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E66E5E1-4A7C-E968-8EFF-614598603ADF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5E6D476-D946-926C-4F0C-2312A45D3FDC}"/>
              </a:ext>
            </a:extLst>
          </p:cNvPr>
          <p:cNvSpPr txBox="1"/>
          <p:nvPr/>
        </p:nvSpPr>
        <p:spPr>
          <a:xfrm>
            <a:off x="1260239" y="265032"/>
            <a:ext cx="6623520" cy="386464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</a:t>
            </a:r>
          </a:p>
        </p:txBody>
      </p:sp>
      <p:sp>
        <p:nvSpPr>
          <p:cNvPr id="9" name="Стрелка вправо 11">
            <a:extLst>
              <a:ext uri="{FF2B5EF4-FFF2-40B4-BE49-F238E27FC236}">
                <a16:creationId xmlns="" xmlns:a16="http://schemas.microsoft.com/office/drawing/2014/main" id="{A452F050-21FE-1B83-ADF9-6345CA9A21DC}"/>
              </a:ext>
            </a:extLst>
          </p:cNvPr>
          <p:cNvSpPr/>
          <p:nvPr/>
        </p:nvSpPr>
        <p:spPr>
          <a:xfrm rot="19271065">
            <a:off x="1762821" y="2955304"/>
            <a:ext cx="888464" cy="272174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 rot="19207321">
            <a:off x="1189808" y="2685525"/>
            <a:ext cx="1581350" cy="353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 10</a:t>
            </a:r>
          </a:p>
        </p:txBody>
      </p:sp>
      <p:sp>
        <p:nvSpPr>
          <p:cNvPr id="12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 rot="19362403">
            <a:off x="5890685" y="2529926"/>
            <a:ext cx="1581350" cy="3539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</a:t>
            </a:r>
            <a:r>
              <a:rPr lang="ru-RU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r>
              <a:rPr lang="en-US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6</a:t>
            </a:r>
            <a:r>
              <a:rPr lang="ru-RU" sz="23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 </a:t>
            </a:r>
            <a:endParaRPr lang="en-US" sz="23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="" xmlns:a16="http://schemas.microsoft.com/office/drawing/2014/main" id="{8CF288C7-7EEF-4EC4-F04A-95416007365D}"/>
              </a:ext>
            </a:extLst>
          </p:cNvPr>
          <p:cNvCxnSpPr/>
          <p:nvPr/>
        </p:nvCxnSpPr>
        <p:spPr>
          <a:xfrm>
            <a:off x="4618367" y="1048492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право 11">
            <a:extLst>
              <a:ext uri="{FF2B5EF4-FFF2-40B4-BE49-F238E27FC236}">
                <a16:creationId xmlns="" xmlns:a16="http://schemas.microsoft.com/office/drawing/2014/main" id="{A452F050-21FE-1B83-ADF9-6345CA9A21DC}"/>
              </a:ext>
            </a:extLst>
          </p:cNvPr>
          <p:cNvSpPr/>
          <p:nvPr/>
        </p:nvSpPr>
        <p:spPr>
          <a:xfrm rot="19271065">
            <a:off x="6452586" y="2806191"/>
            <a:ext cx="888464" cy="272174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27FF67EB-9AEC-0706-E7BB-434E023E0B5E}"/>
              </a:ext>
            </a:extLst>
          </p:cNvPr>
          <p:cNvSpPr/>
          <p:nvPr/>
        </p:nvSpPr>
        <p:spPr>
          <a:xfrm>
            <a:off x="2859110" y="1971773"/>
            <a:ext cx="663261" cy="256674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2 783 УПП</a:t>
            </a:r>
            <a:r>
              <a:rPr lang="ru-RU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>
            <a:off x="2964300" y="1756329"/>
            <a:ext cx="452879" cy="1846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200" b="1" dirty="0" smtClean="0"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444</a:t>
            </a:r>
            <a:endParaRPr lang="en-US" sz="1200" b="1" dirty="0"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316875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12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E62B516-0400-23BF-7811-50B8EAAC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1144" y="4860138"/>
            <a:ext cx="321419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0CA83592-36EF-0523-E570-40DCF0DDCCB2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033DAEB7-25AA-316E-D403-E2A17E30F5D7}"/>
              </a:ext>
            </a:extLst>
          </p:cNvPr>
          <p:cNvSpPr txBox="1"/>
          <p:nvPr/>
        </p:nvSpPr>
        <p:spPr>
          <a:xfrm>
            <a:off x="1260239" y="265032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ПО ПОСЕЩЕНИЯМ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986AB267-CCA7-D083-09BE-EBEE08FA7D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9683221"/>
              </p:ext>
            </p:extLst>
          </p:nvPr>
        </p:nvGraphicFramePr>
        <p:xfrm>
          <a:off x="950068" y="1066800"/>
          <a:ext cx="7243863" cy="38011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737295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69E2FB83-F984-2C12-DBBC-29A2D5C80E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2832310"/>
              </p:ext>
            </p:extLst>
          </p:nvPr>
        </p:nvGraphicFramePr>
        <p:xfrm>
          <a:off x="4340344" y="983718"/>
          <a:ext cx="4362970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B9D7A828-7D87-6B99-5B62-F03526D0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6000" y="4867282"/>
            <a:ext cx="33020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8D049755-2EEF-AF68-A2CE-EA90FFDCB4C6}"/>
              </a:ext>
            </a:extLst>
          </p:cNvPr>
          <p:cNvSpPr txBox="1"/>
          <p:nvPr/>
        </p:nvSpPr>
        <p:spPr>
          <a:xfrm>
            <a:off x="-415480" y="4361581"/>
            <a:ext cx="4475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- более </a:t>
            </a:r>
            <a:r>
              <a:rPr lang="ru-RU" sz="2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 </a:t>
            </a: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A3E70970-DA74-7969-F724-50F0ED6F00BB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F334CCC-6143-1E6C-035C-B3E452C7F24A}"/>
              </a:ext>
            </a:extLst>
          </p:cNvPr>
          <p:cNvSpPr txBox="1"/>
          <p:nvPr/>
        </p:nvSpPr>
        <p:spPr>
          <a:xfrm>
            <a:off x="1260239" y="220988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ПРОСВЕТИТЕЛЬСКИЕ МЕРОПРИЯТИЯ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3A96BBEF-2E74-09BD-5CEA-5ECB13F6AB48}"/>
              </a:ext>
            </a:extLst>
          </p:cNvPr>
          <p:cNvCxnSpPr/>
          <p:nvPr/>
        </p:nvCxnSpPr>
        <p:spPr>
          <a:xfrm>
            <a:off x="4082709" y="1006814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C79B6144-0630-49BC-47D4-2460BEF55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258865"/>
              </p:ext>
            </p:extLst>
          </p:nvPr>
        </p:nvGraphicFramePr>
        <p:xfrm>
          <a:off x="-247847" y="1037765"/>
          <a:ext cx="4221676" cy="3507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TextBox 26">
            <a:extLst>
              <a:ext uri="{FF2B5EF4-FFF2-40B4-BE49-F238E27FC236}">
                <a16:creationId xmlns="" xmlns:a16="http://schemas.microsoft.com/office/drawing/2014/main" id="{AE5A7814-B0AD-FCDD-A622-EEF381226A22}"/>
              </a:ext>
            </a:extLst>
          </p:cNvPr>
          <p:cNvSpPr txBox="1"/>
          <p:nvPr/>
        </p:nvSpPr>
        <p:spPr>
          <a:xfrm rot="20219015">
            <a:off x="5639970" y="1719630"/>
            <a:ext cx="1581350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+ 2,8 %</a:t>
            </a: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0" name="Стрелка вправо 11">
            <a:extLst>
              <a:ext uri="{FF2B5EF4-FFF2-40B4-BE49-F238E27FC236}">
                <a16:creationId xmlns="" xmlns:a16="http://schemas.microsoft.com/office/drawing/2014/main" id="{6C2F7FF5-545F-6190-3317-591EF703A333}"/>
              </a:ext>
            </a:extLst>
          </p:cNvPr>
          <p:cNvSpPr/>
          <p:nvPr/>
        </p:nvSpPr>
        <p:spPr>
          <a:xfrm rot="20206713">
            <a:off x="6136383" y="2021912"/>
            <a:ext cx="893709" cy="30626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02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35BBE8E6-E32B-5974-6718-DAAAD0949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A50B4531-7107-193F-CCC2-E536ACE88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7596" y="4867282"/>
            <a:ext cx="34290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3A8ACB36-EC27-1DB5-D1FB-D5D569CFD1C6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CB5C99E-D8EA-EE01-BBEB-DA5E6D18EE79}"/>
              </a:ext>
            </a:extLst>
          </p:cNvPr>
          <p:cNvSpPr txBox="1"/>
          <p:nvPr/>
        </p:nvSpPr>
        <p:spPr>
          <a:xfrm>
            <a:off x="1260239" y="220988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СООБЩЕНИЯ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3D2F8A26-E010-CA9B-9383-22B8187F96CD}"/>
              </a:ext>
            </a:extLst>
          </p:cNvPr>
          <p:cNvCxnSpPr/>
          <p:nvPr/>
        </p:nvCxnSpPr>
        <p:spPr>
          <a:xfrm>
            <a:off x="3984460" y="1053569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3AAC49FB-4786-A92E-7E45-4BB646A449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6993687"/>
              </p:ext>
            </p:extLst>
          </p:nvPr>
        </p:nvGraphicFramePr>
        <p:xfrm>
          <a:off x="4236688" y="1053569"/>
          <a:ext cx="4221676" cy="3667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1B05860A-4D29-6B43-ACE3-6C828F09CC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3335814"/>
              </p:ext>
            </p:extLst>
          </p:nvPr>
        </p:nvGraphicFramePr>
        <p:xfrm>
          <a:off x="0" y="995589"/>
          <a:ext cx="4362970" cy="378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Стрелка вправо 11">
            <a:extLst>
              <a:ext uri="{FF2B5EF4-FFF2-40B4-BE49-F238E27FC236}">
                <a16:creationId xmlns="" xmlns:a16="http://schemas.microsoft.com/office/drawing/2014/main" id="{6C2F7FF5-545F-6190-3317-591EF703A333}"/>
              </a:ext>
            </a:extLst>
          </p:cNvPr>
          <p:cNvSpPr/>
          <p:nvPr/>
        </p:nvSpPr>
        <p:spPr>
          <a:xfrm rot="19791599">
            <a:off x="1779006" y="2230449"/>
            <a:ext cx="893709" cy="306265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26">
            <a:extLst>
              <a:ext uri="{FF2B5EF4-FFF2-40B4-BE49-F238E27FC236}">
                <a16:creationId xmlns="" xmlns:a16="http://schemas.microsoft.com/office/drawing/2014/main" id="{A2429587-DB16-A498-B4C8-11E7D10E2897}"/>
              </a:ext>
            </a:extLst>
          </p:cNvPr>
          <p:cNvSpPr txBox="1"/>
          <p:nvPr/>
        </p:nvSpPr>
        <p:spPr>
          <a:xfrm rot="19743015">
            <a:off x="1484826" y="2022921"/>
            <a:ext cx="1021152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1800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x </a:t>
            </a:r>
            <a:r>
              <a:rPr lang="en-US" sz="1800" b="1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2</a:t>
            </a:r>
            <a:endParaRPr lang="en-US" sz="18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2895314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91F6890B-734A-9E75-0DB7-FB41902D1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8DC74E3-ECDF-5882-CB72-23F33B686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4746" y="4874426"/>
            <a:ext cx="3365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D4BBB4F0-CF6C-EAEF-16FE-275CA19DCC25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775CBE3-79AF-0B64-DA6E-62AB815F6A9B}"/>
              </a:ext>
            </a:extLst>
          </p:cNvPr>
          <p:cNvSpPr txBox="1"/>
          <p:nvPr/>
        </p:nvSpPr>
        <p:spPr>
          <a:xfrm>
            <a:off x="1260239" y="115952"/>
            <a:ext cx="6623520" cy="663462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КОНСУЛЬТАТИВНО-СОВЕЩАТЕЛЬНЫЕ </a:t>
            </a:r>
          </a:p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</a:t>
            </a:r>
          </a:p>
        </p:txBody>
      </p:sp>
      <p:pic>
        <p:nvPicPr>
          <p:cNvPr id="9" name="Рисунок 8" descr="Изображение выглядит как Человеческое лицо, одежда, человек, Правление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EE1A0EC8-7E7B-7AB1-22CD-AE1D36A56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0" y="1189533"/>
            <a:ext cx="2659678" cy="1739299"/>
          </a:xfrm>
          <a:prstGeom prst="homePlate">
            <a:avLst/>
          </a:prstGeom>
        </p:spPr>
      </p:pic>
      <p:pic>
        <p:nvPicPr>
          <p:cNvPr id="10" name="Рисунок 9" descr="Изображение выглядит как в помещении, одежда, встреча, человек&#10;&#10;Контент, сгенерированный ИИ, может содержать ошибки.">
            <a:extLst>
              <a:ext uri="{FF2B5EF4-FFF2-40B4-BE49-F238E27FC236}">
                <a16:creationId xmlns="" xmlns:a16="http://schemas.microsoft.com/office/drawing/2014/main" id="{C348DE42-1FAC-8566-FAE1-CCB07A619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10" y="3068228"/>
            <a:ext cx="2659678" cy="1771478"/>
          </a:xfrm>
          <a:prstGeom prst="homePlate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="" xmlns:a16="http://schemas.microsoft.com/office/drawing/2014/main" id="{D0BA9BE9-6807-FC0A-3D79-FC95588645FB}"/>
              </a:ext>
            </a:extLst>
          </p:cNvPr>
          <p:cNvSpPr txBox="1"/>
          <p:nvPr/>
        </p:nvSpPr>
        <p:spPr>
          <a:xfrm>
            <a:off x="6566228" y="1540752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2 заседания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="" xmlns:a16="http://schemas.microsoft.com/office/drawing/2014/main" id="{87DB2152-D265-9E1F-FBC3-8EB883BEDFC5}"/>
              </a:ext>
            </a:extLst>
          </p:cNvPr>
          <p:cNvSpPr/>
          <p:nvPr/>
        </p:nvSpPr>
        <p:spPr>
          <a:xfrm>
            <a:off x="3638948" y="1442838"/>
            <a:ext cx="3190477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8" name="TextBox 10">
            <a:extLst>
              <a:ext uri="{FF2B5EF4-FFF2-40B4-BE49-F238E27FC236}">
                <a16:creationId xmlns="" xmlns:a16="http://schemas.microsoft.com/office/drawing/2014/main" id="{130B86CC-C3D9-D705-C0EC-7468ABF5F6BC}"/>
              </a:ext>
            </a:extLst>
          </p:cNvPr>
          <p:cNvSpPr txBox="1"/>
          <p:nvPr/>
        </p:nvSpPr>
        <p:spPr>
          <a:xfrm>
            <a:off x="3714845" y="1566935"/>
            <a:ext cx="2871669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УЧЕНАЯ КОМИССИЯ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19" name="Стрелка: пятиугольник 18">
            <a:extLst>
              <a:ext uri="{FF2B5EF4-FFF2-40B4-BE49-F238E27FC236}">
                <a16:creationId xmlns="" xmlns:a16="http://schemas.microsoft.com/office/drawing/2014/main" id="{4E869F4A-E160-F872-43CE-CEA439503B9B}"/>
              </a:ext>
            </a:extLst>
          </p:cNvPr>
          <p:cNvSpPr/>
          <p:nvPr/>
        </p:nvSpPr>
        <p:spPr>
          <a:xfrm>
            <a:off x="3612100" y="2681177"/>
            <a:ext cx="3217325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0" name="TextBox 10">
            <a:extLst>
              <a:ext uri="{FF2B5EF4-FFF2-40B4-BE49-F238E27FC236}">
                <a16:creationId xmlns="" xmlns:a16="http://schemas.microsoft.com/office/drawing/2014/main" id="{BBBC935B-7356-9FC6-6AF2-122CEAC4CE61}"/>
              </a:ext>
            </a:extLst>
          </p:cNvPr>
          <p:cNvSpPr txBox="1"/>
          <p:nvPr/>
        </p:nvSpPr>
        <p:spPr>
          <a:xfrm>
            <a:off x="3714845" y="2649149"/>
            <a:ext cx="254772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ЭКСПЕРТНЫЙ СОВЕТ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="" xmlns:a16="http://schemas.microsoft.com/office/drawing/2014/main" id="{666C2288-25EC-8A03-4717-9DACBB14DE5C}"/>
              </a:ext>
            </a:extLst>
          </p:cNvPr>
          <p:cNvSpPr txBox="1"/>
          <p:nvPr/>
        </p:nvSpPr>
        <p:spPr>
          <a:xfrm>
            <a:off x="6566167" y="2760451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1 заседание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="" xmlns:a16="http://schemas.microsoft.com/office/drawing/2014/main" id="{6DB8B844-02E7-3479-5DDC-623486103A87}"/>
              </a:ext>
            </a:extLst>
          </p:cNvPr>
          <p:cNvSpPr/>
          <p:nvPr/>
        </p:nvSpPr>
        <p:spPr>
          <a:xfrm>
            <a:off x="3561027" y="3868448"/>
            <a:ext cx="3268398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90986748-CCEB-70F4-3B21-BA3CF46495CC}"/>
              </a:ext>
            </a:extLst>
          </p:cNvPr>
          <p:cNvSpPr txBox="1"/>
          <p:nvPr/>
        </p:nvSpPr>
        <p:spPr>
          <a:xfrm>
            <a:off x="3638948" y="3836420"/>
            <a:ext cx="303545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КООРДИНАЦИОННЫЙ СОВЕТ</a:t>
            </a:r>
            <a:endParaRPr lang="en-US" sz="20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="" xmlns:a16="http://schemas.microsoft.com/office/drawing/2014/main" id="{16034804-C9DD-A2D8-8C4D-CF5207203822}"/>
              </a:ext>
            </a:extLst>
          </p:cNvPr>
          <p:cNvSpPr txBox="1"/>
          <p:nvPr/>
        </p:nvSpPr>
        <p:spPr>
          <a:xfrm>
            <a:off x="6621671" y="3953967"/>
            <a:ext cx="232592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b="1" spc="4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7 </a:t>
            </a:r>
            <a:r>
              <a:rPr lang="ru-RU" sz="2000" b="1" spc="4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заседаний</a:t>
            </a:r>
            <a:endParaRPr lang="en-US" sz="2000" b="1" spc="4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8446362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82B051F-5BAA-3016-8A92-2E4B9E53A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69FF1E33-B845-382C-2FBB-F9D63916C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3149" y="4856956"/>
            <a:ext cx="335035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4C2E7DEF-4C4B-080D-32B7-387D2A90BDA9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B34F642-A730-FD3C-CB24-C1228503EA74}"/>
              </a:ext>
            </a:extLst>
          </p:cNvPr>
          <p:cNvSpPr txBox="1"/>
          <p:nvPr/>
        </p:nvSpPr>
        <p:spPr>
          <a:xfrm>
            <a:off x="1278636" y="248963"/>
            <a:ext cx="6623520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>
              <a:lnSpc>
                <a:spcPts val="1760"/>
              </a:lnSpc>
              <a:spcBef>
                <a:spcPct val="0"/>
              </a:spcBef>
            </a:pPr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 Bold"/>
              </a:rPr>
              <a:t>МОЛОДЕЖНАЯ </a:t>
            </a: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 Bold"/>
              </a:rPr>
              <a:t>КОМИССИЯ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Times New Roman Bold"/>
            </a:endParaRPr>
          </a:p>
        </p:txBody>
      </p:sp>
      <p:sp>
        <p:nvSpPr>
          <p:cNvPr id="22" name="Стрелка: пятиугольник 14">
            <a:extLst>
              <a:ext uri="{FF2B5EF4-FFF2-40B4-BE49-F238E27FC236}">
                <a16:creationId xmlns="" xmlns:a16="http://schemas.microsoft.com/office/drawing/2014/main" id="{5AD7DBDF-B2F3-1333-6692-DCC53341DAD7}"/>
              </a:ext>
            </a:extLst>
          </p:cNvPr>
          <p:cNvSpPr/>
          <p:nvPr/>
        </p:nvSpPr>
        <p:spPr>
          <a:xfrm>
            <a:off x="4294514" y="3356159"/>
            <a:ext cx="3077161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3" name="TextBox 10">
            <a:extLst>
              <a:ext uri="{FF2B5EF4-FFF2-40B4-BE49-F238E27FC236}">
                <a16:creationId xmlns="" xmlns:a16="http://schemas.microsoft.com/office/drawing/2014/main" id="{145C559C-18C4-D1BA-8318-679CA1DB1A07}"/>
              </a:ext>
            </a:extLst>
          </p:cNvPr>
          <p:cNvSpPr txBox="1"/>
          <p:nvPr/>
        </p:nvSpPr>
        <p:spPr>
          <a:xfrm>
            <a:off x="4487468" y="3384938"/>
            <a:ext cx="248602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spc="41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МЕРОПРИЯТИЯ В РЕГИОНАХ</a:t>
            </a:r>
            <a:r>
              <a:rPr lang="en-US" sz="1600" b="1" spc="41" dirty="0" smtClean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 </a:t>
            </a:r>
            <a:endParaRPr lang="en-US" sz="16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4" name="Стрелка: пятиугольник 18">
            <a:extLst>
              <a:ext uri="{FF2B5EF4-FFF2-40B4-BE49-F238E27FC236}">
                <a16:creationId xmlns="" xmlns:a16="http://schemas.microsoft.com/office/drawing/2014/main" id="{473B4134-1105-C76D-431C-8CBB19D6E051}"/>
              </a:ext>
            </a:extLst>
          </p:cNvPr>
          <p:cNvSpPr/>
          <p:nvPr/>
        </p:nvSpPr>
        <p:spPr>
          <a:xfrm>
            <a:off x="4294515" y="1538825"/>
            <a:ext cx="3077161" cy="551499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/>
          </a:p>
        </p:txBody>
      </p:sp>
      <p:sp>
        <p:nvSpPr>
          <p:cNvPr id="25" name="TextBox 10">
            <a:extLst>
              <a:ext uri="{FF2B5EF4-FFF2-40B4-BE49-F238E27FC236}">
                <a16:creationId xmlns="" xmlns:a16="http://schemas.microsoft.com/office/drawing/2014/main" id="{6DDE82A2-E651-54FB-F978-03FB84725223}"/>
              </a:ext>
            </a:extLst>
          </p:cNvPr>
          <p:cNvSpPr txBox="1"/>
          <p:nvPr/>
        </p:nvSpPr>
        <p:spPr>
          <a:xfrm>
            <a:off x="4487468" y="1566686"/>
            <a:ext cx="248602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16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</a:rPr>
              <a:t>С УЧАСТИЕМ </a:t>
            </a:r>
          </a:p>
          <a:p>
            <a:pPr>
              <a:spcBef>
                <a:spcPct val="0"/>
              </a:spcBef>
            </a:pPr>
            <a:r>
              <a:rPr lang="ru-RU" sz="1600" b="1" spc="41" dirty="0">
                <a:solidFill>
                  <a:srgbClr val="FFFFFF"/>
                </a:solidFill>
                <a:latin typeface="Times New Roman" panose="02020603050405020304" pitchFamily="18" charset="0"/>
                <a:ea typeface="Arimo Bold"/>
                <a:cs typeface="Times New Roman" panose="02020603050405020304" pitchFamily="18" charset="0"/>
                <a:sym typeface="Arimo Bold"/>
              </a:rPr>
              <a:t>УПОЛНОМОЧЕННОГО</a:t>
            </a:r>
            <a:endParaRPr lang="en-US" sz="1600" b="1" spc="41" dirty="0">
              <a:solidFill>
                <a:srgbClr val="FFFFFF"/>
              </a:solidFill>
              <a:latin typeface="Times New Roman" panose="02020603050405020304" pitchFamily="18" charset="0"/>
              <a:ea typeface="Arimo Bold"/>
              <a:cs typeface="Times New Roman" panose="02020603050405020304" pitchFamily="18" charset="0"/>
              <a:sym typeface="Arimo Bold"/>
            </a:endParaRPr>
          </a:p>
        </p:txBody>
      </p:sp>
      <p:sp>
        <p:nvSpPr>
          <p:cNvPr id="26" name="Блок-схема: узел 25">
            <a:extLst>
              <a:ext uri="{FF2B5EF4-FFF2-40B4-BE49-F238E27FC236}">
                <a16:creationId xmlns="" xmlns:a16="http://schemas.microsoft.com/office/drawing/2014/main" id="{F34569F5-9EF5-90FC-E603-5A15E455D8BD}"/>
              </a:ext>
            </a:extLst>
          </p:cNvPr>
          <p:cNvSpPr/>
          <p:nvPr/>
        </p:nvSpPr>
        <p:spPr>
          <a:xfrm>
            <a:off x="7690865" y="3225015"/>
            <a:ext cx="824485" cy="73152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206</a:t>
            </a:r>
            <a:endParaRPr lang="ru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="" xmlns:a16="http://schemas.microsoft.com/office/drawing/2014/main" id="{A0A7B24F-6C14-AC07-D256-3A76A905E28E}"/>
              </a:ext>
            </a:extLst>
          </p:cNvPr>
          <p:cNvSpPr/>
          <p:nvPr/>
        </p:nvSpPr>
        <p:spPr>
          <a:xfrm>
            <a:off x="7690865" y="1474771"/>
            <a:ext cx="824485" cy="73152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K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8" r="36676"/>
          <a:stretch/>
        </p:blipFill>
        <p:spPr>
          <a:xfrm>
            <a:off x="393700" y="938174"/>
            <a:ext cx="3629632" cy="410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593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2A4654C-D4E7-2288-8AE3-30CABF84B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CDD48411-5DF9-BA46-3080-1D8C35E76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0138" y="4867282"/>
            <a:ext cx="3238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="" xmlns:a16="http://schemas.microsoft.com/office/drawing/2014/main" id="{51F0EC2F-CB9E-C365-A78A-6E61774250AB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0DB32D8-0349-E4F5-8608-3D5DC9D88D05}"/>
              </a:ext>
            </a:extLst>
          </p:cNvPr>
          <p:cNvSpPr txBox="1"/>
          <p:nvPr/>
        </p:nvSpPr>
        <p:spPr>
          <a:xfrm>
            <a:off x="1278636" y="248963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ЗАКОНОДАТЕЛЬСТВА</a:t>
            </a:r>
          </a:p>
        </p:txBody>
      </p:sp>
      <p:graphicFrame>
        <p:nvGraphicFramePr>
          <p:cNvPr id="29" name="Схема 28">
            <a:extLst>
              <a:ext uri="{FF2B5EF4-FFF2-40B4-BE49-F238E27FC236}">
                <a16:creationId xmlns="" xmlns:a16="http://schemas.microsoft.com/office/drawing/2014/main" id="{B2E579EE-64A8-1D72-087E-2495239077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542687"/>
              </p:ext>
            </p:extLst>
          </p:nvPr>
        </p:nvGraphicFramePr>
        <p:xfrm>
          <a:off x="99064" y="746761"/>
          <a:ext cx="4676254" cy="4488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0" name="Диаграмма 29">
            <a:extLst>
              <a:ext uri="{FF2B5EF4-FFF2-40B4-BE49-F238E27FC236}">
                <a16:creationId xmlns="" xmlns:a16="http://schemas.microsoft.com/office/drawing/2014/main" id="{31F1CC38-3E48-0631-5418-145185ED58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1336655"/>
              </p:ext>
            </p:extLst>
          </p:nvPr>
        </p:nvGraphicFramePr>
        <p:xfrm>
          <a:off x="4529190" y="1416676"/>
          <a:ext cx="2174889" cy="3350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="" xmlns:a16="http://schemas.microsoft.com/office/drawing/2014/main" id="{6F662895-7110-568D-44C0-419691040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0496959"/>
              </p:ext>
            </p:extLst>
          </p:nvPr>
        </p:nvGraphicFramePr>
        <p:xfrm>
          <a:off x="6865618" y="1259532"/>
          <a:ext cx="2176023" cy="350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cxnSp>
        <p:nvCxnSpPr>
          <p:cNvPr id="3" name="Прямая соединительная линия 2">
            <a:extLst>
              <a:ext uri="{FF2B5EF4-FFF2-40B4-BE49-F238E27FC236}">
                <a16:creationId xmlns="" xmlns:a16="http://schemas.microsoft.com/office/drawing/2014/main" id="{CC169B4A-B6F9-A1A6-9CD8-EAB90F638708}"/>
              </a:ext>
            </a:extLst>
          </p:cNvPr>
          <p:cNvCxnSpPr/>
          <p:nvPr/>
        </p:nvCxnSpPr>
        <p:spPr>
          <a:xfrm>
            <a:off x="4440200" y="1046369"/>
            <a:ext cx="0" cy="358560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5689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3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DE7B389-6E90-54D5-8661-336C68E9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7FFC3F3B-2F57-FEC7-5A90-82DA7BC0BE38}"/>
              </a:ext>
            </a:extLst>
          </p:cNvPr>
          <p:cNvSpPr/>
          <p:nvPr/>
        </p:nvSpPr>
        <p:spPr>
          <a:xfrm>
            <a:off x="0" y="0"/>
            <a:ext cx="7408283" cy="1102247"/>
          </a:xfrm>
          <a:prstGeom prst="rect">
            <a:avLst/>
          </a:prstGeom>
          <a:solidFill>
            <a:srgbClr val="F4F4F4"/>
          </a:solidFill>
        </p:spPr>
        <p:txBody>
          <a:bodyPr/>
          <a:lstStyle/>
          <a:p>
            <a:endParaRPr lang="ru-KZ"/>
          </a:p>
        </p:txBody>
      </p:sp>
      <p:sp>
        <p:nvSpPr>
          <p:cNvPr id="4" name="Номер слайда 1">
            <a:extLst>
              <a:ext uri="{FF2B5EF4-FFF2-40B4-BE49-F238E27FC236}">
                <a16:creationId xmlns="" xmlns:a16="http://schemas.microsoft.com/office/drawing/2014/main" id="{8FAF788A-A512-4407-9ABF-CC32FF7F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5434" y="4882992"/>
            <a:ext cx="33020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reeform 2">
            <a:extLst>
              <a:ext uri="{FF2B5EF4-FFF2-40B4-BE49-F238E27FC236}">
                <a16:creationId xmlns="" xmlns:a16="http://schemas.microsoft.com/office/drawing/2014/main" id="{B1879AB5-C769-EF6B-7E03-DA07326B1DE5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A880508-93AB-EB92-B6B4-72C10EFA5B04}"/>
              </a:ext>
            </a:extLst>
          </p:cNvPr>
          <p:cNvSpPr txBox="1"/>
          <p:nvPr/>
        </p:nvSpPr>
        <p:spPr>
          <a:xfrm>
            <a:off x="1278636" y="248963"/>
            <a:ext cx="6623520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>
              <a:lnSpc>
                <a:spcPts val="1760"/>
              </a:lnSpc>
              <a:spcBef>
                <a:spcPct val="0"/>
              </a:spcBef>
            </a:pPr>
            <a:r>
              <a:rPr lang="ru-RU" sz="19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Times New Roman Bold"/>
              </a:rPr>
              <a:t>ИССЛЕДОВАТЕЛЬСКАЯ ДЕЯТЕЛЬНОСТЬ</a:t>
            </a:r>
            <a:endParaRPr lang="ru-RU" sz="1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12">
            <a:extLst>
              <a:ext uri="{FF2B5EF4-FFF2-40B4-BE49-F238E27FC236}">
                <a16:creationId xmlns="" xmlns:a16="http://schemas.microsoft.com/office/drawing/2014/main" id="{E21EFB0D-5885-D983-C862-36B815271DA8}"/>
              </a:ext>
            </a:extLst>
          </p:cNvPr>
          <p:cNvSpPr/>
          <p:nvPr/>
        </p:nvSpPr>
        <p:spPr>
          <a:xfrm>
            <a:off x="163771" y="1467690"/>
            <a:ext cx="2887093" cy="550941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СПЕЦДОКЛАД – 1 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="" xmlns:a16="http://schemas.microsoft.com/office/drawing/2014/main" id="{C6F91A1F-E23F-45DB-BC33-F4A7D7118664}"/>
              </a:ext>
            </a:extLst>
          </p:cNvPr>
          <p:cNvSpPr/>
          <p:nvPr/>
        </p:nvSpPr>
        <p:spPr>
          <a:xfrm>
            <a:off x="163774" y="3948290"/>
            <a:ext cx="2887092" cy="598551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МОНОГРАФИЯ – 1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2">
            <a:extLst>
              <a:ext uri="{FF2B5EF4-FFF2-40B4-BE49-F238E27FC236}">
                <a16:creationId xmlns="" xmlns:a16="http://schemas.microsoft.com/office/drawing/2014/main" id="{71EAC97F-E890-1FF0-58B8-FF4B91E44B10}"/>
              </a:ext>
            </a:extLst>
          </p:cNvPr>
          <p:cNvSpPr/>
          <p:nvPr/>
        </p:nvSpPr>
        <p:spPr>
          <a:xfrm>
            <a:off x="163771" y="2725540"/>
            <a:ext cx="2887093" cy="515840"/>
          </a:xfrm>
          <a:prstGeom prst="roundRect">
            <a:avLst>
              <a:gd name="adj" fmla="val 15123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</a:t>
            </a:r>
            <a:r>
              <a:rPr lang="ru-RU" alt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endParaRPr lang="en-US" alt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760" y="1509913"/>
            <a:ext cx="1377147" cy="1950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https://www.gov.kz/uploads/2026/6/30/8195f4c51e9adad4c6cf2479f288f00e_1280x72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653" y="2967548"/>
            <a:ext cx="1377147" cy="19493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0"/>
          <a:srcRect l="33097" t="12110" r="33918" b="5946"/>
          <a:stretch/>
        </p:blipFill>
        <p:spPr>
          <a:xfrm>
            <a:off x="5303796" y="2330822"/>
            <a:ext cx="1423011" cy="20106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9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7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C5D991A-24BF-E903-BC98-082A990DC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F9A42E49-251C-8D7E-9797-74281172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4900" y="4799016"/>
            <a:ext cx="298450" cy="273844"/>
          </a:xfrm>
        </p:spPr>
        <p:txBody>
          <a:bodyPr/>
          <a:lstStyle/>
          <a:p>
            <a:fld id="{03BFA37A-AD8C-D14A-88D3-BA83CC098260}" type="slidenum">
              <a:rPr lang="x-none" b="1" smtClean="0">
                <a:solidFill>
                  <a:srgbClr val="0018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fld>
            <a:endParaRPr lang="x-none" b="1" dirty="0">
              <a:solidFill>
                <a:srgbClr val="0018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="" xmlns:a16="http://schemas.microsoft.com/office/drawing/2014/main" id="{965C31FB-8CB4-99BD-33D0-E37DC1BDDD3A}"/>
              </a:ext>
            </a:extLst>
          </p:cNvPr>
          <p:cNvSpPr/>
          <p:nvPr/>
        </p:nvSpPr>
        <p:spPr>
          <a:xfrm>
            <a:off x="1407017" y="-365443"/>
            <a:ext cx="6329965" cy="1260950"/>
          </a:xfrm>
          <a:custGeom>
            <a:avLst/>
            <a:gdLst/>
            <a:ahLst/>
            <a:cxnLst/>
            <a:rect l="l" t="t" r="r" b="b"/>
            <a:pathLst>
              <a:path w="14100520" h="3196118">
                <a:moveTo>
                  <a:pt x="0" y="0"/>
                </a:moveTo>
                <a:lnTo>
                  <a:pt x="14100520" y="0"/>
                </a:lnTo>
                <a:lnTo>
                  <a:pt x="14100520" y="3196118"/>
                </a:lnTo>
                <a:lnTo>
                  <a:pt x="0" y="31961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D53ABDA-D9FE-1505-84A6-1172E584BB9A}"/>
              </a:ext>
            </a:extLst>
          </p:cNvPr>
          <p:cNvSpPr txBox="1"/>
          <p:nvPr/>
        </p:nvSpPr>
        <p:spPr>
          <a:xfrm>
            <a:off x="1260239" y="235004"/>
            <a:ext cx="6623520" cy="37107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СОТРУДНИЧЕСТВО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C0E68B73-2A32-704A-4266-8011B28D76A8}"/>
              </a:ext>
            </a:extLst>
          </p:cNvPr>
          <p:cNvSpPr txBox="1"/>
          <p:nvPr/>
        </p:nvSpPr>
        <p:spPr>
          <a:xfrm>
            <a:off x="3134130" y="2129427"/>
            <a:ext cx="2607539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встреч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мероприятий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="" xmlns:a16="http://schemas.microsoft.com/office/drawing/2014/main" id="{F18C5DB1-3F87-1586-309A-F5C0F9CE146B}"/>
              </a:ext>
            </a:extLst>
          </p:cNvPr>
          <p:cNvSpPr/>
          <p:nvPr/>
        </p:nvSpPr>
        <p:spPr>
          <a:xfrm>
            <a:off x="3863227" y="1035050"/>
            <a:ext cx="1044237" cy="1081619"/>
          </a:xfrm>
          <a:custGeom>
            <a:avLst/>
            <a:gdLst/>
            <a:ahLst/>
            <a:cxnLst/>
            <a:rect l="l" t="t" r="r" b="b"/>
            <a:pathLst>
              <a:path w="1471299" h="1330847">
                <a:moveTo>
                  <a:pt x="0" y="0"/>
                </a:moveTo>
                <a:lnTo>
                  <a:pt x="1471299" y="0"/>
                </a:lnTo>
                <a:lnTo>
                  <a:pt x="1471299" y="1330847"/>
                </a:lnTo>
                <a:lnTo>
                  <a:pt x="0" y="13308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117" r="-9541"/>
            </a:stretch>
          </a:blipFill>
        </p:spPr>
        <p:txBody>
          <a:bodyPr/>
          <a:lstStyle/>
          <a:p>
            <a:endParaRPr lang="ru-KZ"/>
          </a:p>
        </p:txBody>
      </p:sp>
      <p:pic>
        <p:nvPicPr>
          <p:cNvPr id="24" name="Рисунок 23" descr="https://www.gov.kz/uploads/2026/2/12/e4be596f36e620451d0b5edc2257f7d1_1280x72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559" y="1706342"/>
            <a:ext cx="1995241" cy="1571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https://www.gov.kz/uploads/2026/2/26/abb5c6dbf962e0c9c5957945374d3331_1280x720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235" y="1706342"/>
            <a:ext cx="2059074" cy="1571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https://www.gov.kz/uploads/2026/3/12/6e54bc951af91782fa97940a482c9070_1280x72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448570"/>
            <a:ext cx="2394933" cy="1483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" descr="https://www.gov.kz/uploads/2026/6/23/f5e929574ac355aee352270c4e824d97_1280x72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37" y="3448571"/>
            <a:ext cx="1891614" cy="152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www.gov.kz/uploads/2026/4/2/f92baf38957a608d3504224d83ee22f3_1280x72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958" y="3448571"/>
            <a:ext cx="2916711" cy="1483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3946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18282</TotalTime>
  <Words>161</Words>
  <Application>Microsoft Office PowerPoint</Application>
  <PresentationFormat>Экран (16:9)</PresentationFormat>
  <Paragraphs>92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Zhandos Kuat</dc:creator>
  <cp:lastModifiedBy>USER_GULMIRA</cp:lastModifiedBy>
  <cp:revision>893</cp:revision>
  <cp:lastPrinted>2026-07-01T14:39:15Z</cp:lastPrinted>
  <dcterms:created xsi:type="dcterms:W3CDTF">2023-11-09T11:00:39Z</dcterms:created>
  <dcterms:modified xsi:type="dcterms:W3CDTF">2026-08-10T06:37:43Z</dcterms:modified>
</cp:coreProperties>
</file>