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3"/>
  </p:notesMasterIdLst>
  <p:sldIdLst>
    <p:sldId id="2145705828" r:id="rId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pos="189" userDrawn="1">
          <p15:clr>
            <a:srgbClr val="A4A3A4"/>
          </p15:clr>
        </p15:guide>
        <p15:guide id="4" orient="horz" pos="368" userDrawn="1">
          <p15:clr>
            <a:srgbClr val="A4A3A4"/>
          </p15:clr>
        </p15:guide>
        <p15:guide id="5" orient="horz" pos="41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2959"/>
    <a:srgbClr val="CD9A3D"/>
    <a:srgbClr val="083162"/>
    <a:srgbClr val="C2A47C"/>
    <a:srgbClr val="467DAE"/>
    <a:srgbClr val="032E61"/>
    <a:srgbClr val="7A5504"/>
    <a:srgbClr val="CF956F"/>
    <a:srgbClr val="E4EEF8"/>
    <a:srgbClr val="1F59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5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002" y="96"/>
      </p:cViewPr>
      <p:guideLst>
        <p:guide orient="horz" pos="2251"/>
        <p:guide pos="3863"/>
        <p:guide pos="189"/>
        <p:guide orient="horz" pos="368"/>
        <p:guide orient="horz" pos="41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8056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8056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E4D680D0-0DEF-40B4-B05F-CF391063AFB0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85" tIns="45642" rIns="91285" bIns="4564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3"/>
          </a:xfrm>
          <a:prstGeom prst="rect">
            <a:avLst/>
          </a:prstGeom>
        </p:spPr>
        <p:txBody>
          <a:bodyPr vert="horz" lIns="91285" tIns="45642" rIns="91285" bIns="4564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EAADBE69-89AE-478E-96DA-E86A08ED2E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19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DBE69-89AE-478E-96DA-E86A08ED2E89}" type="slidenum">
              <a:rPr lang="ru-RU" smtClean="0"/>
              <a:t>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917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38A602-7BCD-4435-9059-F768F9A18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5587C6-2B8E-4846-8E8E-D12E0B6245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D9414D-C067-4CE4-BE28-257133B9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3B81-2DDD-41EC-B56B-BFE8CD867C00}" type="datetime1">
              <a:rPr lang="en-US" smtClean="0"/>
              <a:t>8/26/2026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E483D7-8F17-4656-A69B-59EFD9D16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8D5E27-3225-414F-8816-E1263CA5E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20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6E8F30-6576-4B53-948C-CB08E442E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08CFF2-A545-4943-8016-DD228FA39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281C67-7DEF-4AAD-ACD5-BE2F783D8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A8562-4872-44D8-8DA4-BDC079C099BE}" type="datetime1">
              <a:rPr lang="en-US" smtClean="0"/>
              <a:t>8/26/2026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E71582-EB4D-4241-B0B1-0B4EBBCDC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649932-D55C-4E0F-A06A-3E2912CF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27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3E25A7-7121-4899-B986-675626F5D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30A7A39-FDCC-4DD1-ABA1-32E3426BB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E22A36-9237-486D-B93E-22AB0998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E217-687A-4B4B-80FC-5EB9BF552053}" type="datetime1">
              <a:rPr lang="en-US" smtClean="0"/>
              <a:t>8/26/2026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D63D5D-D6CB-4C18-99A7-E2927BB5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B63A8D-5291-413F-B57B-913FA6536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100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18A2E-59AC-4C3B-9133-4EACD2403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7216A7-E71E-4A8A-9632-A47F378420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7C8BB3-222C-47E1-AA55-5AD7F0EC60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ED461D-D5D4-4E5B-82ED-DC694B649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4D33F-2C2F-4F5A-9503-8A945D51DA9D}" type="datetime1">
              <a:rPr lang="en-US" smtClean="0"/>
              <a:t>8/26/2026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722DE4-DE50-4AA7-8CD6-502F5FF0C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277EB7-BA33-4451-B62A-84A39558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013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0115B-6A11-4FF9-A3BD-52567A4D9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E06ACE-95AC-44BD-A9A3-94DD73B44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FFE769-1AB8-4160-AB14-00D6B3E39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198E73E-AB09-4637-B3B7-5E03897879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B4F81EC-A895-4C8C-AB6D-1DF04710EA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39E2ED-4226-4805-9F7A-689B35ADC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529D1-77CF-4E80-B662-ADBA1E72F062}" type="datetime1">
              <a:rPr lang="en-US" smtClean="0"/>
              <a:t>8/26/2026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1E7BB1D-CF47-4CB4-BBA5-4A0A959E7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D4479ED-599B-473C-90E2-1203AAC28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876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EE60D8-30EA-4C02-9EBD-2B5EE4963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5739260-8D97-4D4F-A7E8-7D374BDE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6E5FD-96CB-4B2C-9E17-2BAA5966A3D2}" type="datetime1">
              <a:rPr lang="en-US" smtClean="0"/>
              <a:t>8/26/2026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54F38E-E6EF-4637-9220-CCEA2A825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CB3CB2-09FA-41A3-A909-4B2AA7F6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226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8C35FD-8CC8-4376-92B3-A24EF9CED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53977-46B7-4351-9EB0-E981383DD797}" type="datetime1">
              <a:rPr lang="en-US" smtClean="0"/>
              <a:t>8/26/2026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EA4D21-5EF3-414C-9997-196CBE85B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1DF8BC-3C13-4EB8-AD68-DA7A1055A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04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91FED-9438-4591-ABBA-CA100FCBC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33D236-08E0-4659-93D2-9EF6FFF94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7FCF4D-DF33-4F01-B99C-E1DFBD287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5DE773-A840-4103-927F-75EE22F89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6F2FD-71EC-4CBA-9DAC-54B9DB899526}" type="datetime1">
              <a:rPr lang="en-US" smtClean="0"/>
              <a:t>8/26/2026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9FB7DF-8A52-4146-B2E1-424909887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C31054-1266-40D8-BFEA-B40E93558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790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EC7CF-4BC4-4BA8-94EC-8D01C313E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01942F0-5B95-4EBC-A267-DBDB33F013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9257CD-CF95-47FE-A32F-DF2ED4EB7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985A77-6830-43C6-BB39-D414C1AC0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54943-2F26-41FB-AF76-ED654B185447}" type="datetime1">
              <a:rPr lang="en-US" smtClean="0"/>
              <a:t>8/26/2026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3B65A4-643E-4F80-AF5E-116759B86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98A1C3-1175-439B-BC70-1E12B8DB6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58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C4B55-3794-40B3-9B22-1F06E5676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EE6473-069F-4766-96FE-B0E3567341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D3206C-A33E-423D-AADF-FB4699112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67EE-B844-4677-88EA-ADEAC0BBA076}" type="datetime1">
              <a:rPr lang="en-US" smtClean="0"/>
              <a:t>8/26/2026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E2E8E2-B950-492D-8F01-E3BC205D0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DADA81-4BE6-4C0D-BC39-5EDB67150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37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56692AD-C109-496E-86EA-27D380288C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844984-7B95-4887-A940-680B2D6DD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90A3E2-BC40-421D-8D79-7AD22673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FF8D4-E653-42E9-B2FC-17F14B75ED3E}" type="datetime1">
              <a:rPr lang="en-US" smtClean="0"/>
              <a:t>8/26/2026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E053AD-6CD8-418E-9D2B-95C9F8253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ED094A-C4CC-4D4B-9093-98B19BF5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5621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ый треугольник 1">
            <a:extLst>
              <a:ext uri="{FF2B5EF4-FFF2-40B4-BE49-F238E27FC236}">
                <a16:creationId xmlns:a16="http://schemas.microsoft.com/office/drawing/2014/main" id="{21DB4741-3CB5-4657-9834-82EEC9E66761}"/>
              </a:ext>
            </a:extLst>
          </p:cNvPr>
          <p:cNvSpPr/>
          <p:nvPr userDrawn="1"/>
        </p:nvSpPr>
        <p:spPr>
          <a:xfrm rot="10800000">
            <a:off x="11457544" y="-1"/>
            <a:ext cx="734457" cy="664228"/>
          </a:xfrm>
          <a:prstGeom prst="rtTriangle">
            <a:avLst/>
          </a:prstGeom>
          <a:solidFill>
            <a:srgbClr val="295E7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11726280" y="74277"/>
            <a:ext cx="495099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905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920705">
              <a:defRPr/>
            </a:pPr>
            <a:fld id="{6A93956F-647A-44B9-8163-DDB447652883}" type="slidenum">
              <a:rPr lang="ru-RU" altLang="ru-RU" sz="1400" smtClean="0">
                <a:solidFill>
                  <a:schemeClr val="bg1"/>
                </a:solidFill>
                <a:latin typeface="Arial" panose="020B0604020202020204" pitchFamily="34" charset="0"/>
              </a:rPr>
              <a:pPr algn="ctr" defTabSz="920705">
                <a:defRPr/>
              </a:pPr>
              <a:t>‹#›</a:t>
            </a:fld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1847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11820526" y="6651626"/>
            <a:ext cx="495300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91916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 defTabSz="91916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 defTabSz="91916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 defTabSz="91916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 defTabSz="919163"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B220BCCC-7560-44EB-875D-D7FF5DF51BB3}" type="slidenum">
              <a:rPr lang="ru-RU" altLang="ru-RU" sz="900" smtClean="0">
                <a:solidFill>
                  <a:srgbClr val="7F7F7F"/>
                </a:solidFill>
              </a:rPr>
              <a:pPr algn="ctr" eaLnBrk="1" hangingPunct="1">
                <a:defRPr/>
              </a:pPr>
              <a:t>‹#›</a:t>
            </a:fld>
            <a:endParaRPr lang="ru-RU" altLang="ru-RU" sz="90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5946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029C5B-460C-47BE-931D-938957592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172EC4-0EE2-4599-A7A4-2E5301BDE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5D6279-E2E5-4545-8559-3DC953553C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8B5DE-73F2-4900-816E-EF25100F6C4F}" type="datetime1">
              <a:rPr lang="en-US" smtClean="0"/>
              <a:t>8/26/2026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6CBDF5-55E1-46F2-A32D-F55C795935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971EADD-1AB1-48CA-A317-692D030B1D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42D1F-65B5-461E-B7FA-74D41F20E2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61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jpeg"/><Relationship Id="rId3" Type="http://schemas.openxmlformats.org/officeDocument/2006/relationships/image" Target="../media/image1.png"/><Relationship Id="rId21" Type="http://schemas.openxmlformats.org/officeDocument/2006/relationships/image" Target="../media/image18.jpe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jpeg"/><Relationship Id="rId20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hyperlink" Target="mailto:social@aqmola.gov.kz" TargetMode="External"/><Relationship Id="rId15" Type="http://schemas.openxmlformats.org/officeDocument/2006/relationships/image" Target="../media/image12.jpg"/><Relationship Id="rId10" Type="http://schemas.openxmlformats.org/officeDocument/2006/relationships/image" Target="../media/image7.png"/><Relationship Id="rId19" Type="http://schemas.openxmlformats.org/officeDocument/2006/relationships/image" Target="../media/image16.jpe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2AABB2-CF43-9FCB-7E51-07E7E634F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01475" y="6487164"/>
            <a:ext cx="390525" cy="365125"/>
          </a:xfrm>
        </p:spPr>
        <p:txBody>
          <a:bodyPr/>
          <a:lstStyle/>
          <a:p>
            <a:r>
              <a:rPr lang="ru-RU" sz="1400" b="1" dirty="0">
                <a:solidFill>
                  <a:srgbClr val="052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E5DE9DA-B64D-E3D0-28BF-84B1693A7443}"/>
              </a:ext>
            </a:extLst>
          </p:cNvPr>
          <p:cNvCxnSpPr>
            <a:cxnSpLocks/>
          </p:cNvCxnSpPr>
          <p:nvPr/>
        </p:nvCxnSpPr>
        <p:spPr>
          <a:xfrm>
            <a:off x="0" y="679450"/>
            <a:ext cx="12192000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6977363-A81C-F1FC-2DED-460E571C41F5}"/>
              </a:ext>
            </a:extLst>
          </p:cNvPr>
          <p:cNvGrpSpPr/>
          <p:nvPr/>
        </p:nvGrpSpPr>
        <p:grpSpPr>
          <a:xfrm>
            <a:off x="9829799" y="136523"/>
            <a:ext cx="2345531" cy="542925"/>
            <a:chOff x="9829799" y="136523"/>
            <a:chExt cx="2345531" cy="542925"/>
          </a:xfrm>
        </p:grpSpPr>
        <p:sp>
          <p:nvSpPr>
            <p:cNvPr id="8" name="Прямоугольник: один усеченный угол 7">
              <a:extLst>
                <a:ext uri="{FF2B5EF4-FFF2-40B4-BE49-F238E27FC236}">
                  <a16:creationId xmlns:a16="http://schemas.microsoft.com/office/drawing/2014/main" id="{2819CED7-1BAF-69F6-060B-FA4C4CF334A1}"/>
                </a:ext>
              </a:extLst>
            </p:cNvPr>
            <p:cNvSpPr/>
            <p:nvPr/>
          </p:nvSpPr>
          <p:spPr>
            <a:xfrm flipH="1">
              <a:off x="9829799" y="136525"/>
              <a:ext cx="2345531" cy="542923"/>
            </a:xfrm>
            <a:prstGeom prst="snip1Rect">
              <a:avLst>
                <a:gd name="adj" fmla="val 50000"/>
              </a:avLst>
            </a:prstGeom>
            <a:solidFill>
              <a:srgbClr val="05295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47675" algn="ctr"/>
              <a:r>
                <a:rPr lang="ru-RU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Ақмола</a:t>
              </a:r>
              <a:r>
                <a:rPr lang="ru-RU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6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облысы</a:t>
              </a:r>
              <a:endPara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47675" algn="ctr"/>
              <a:endPara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C7C61FF-18EC-9BBD-8F51-A93CB1EAB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82199" y="136523"/>
              <a:ext cx="357215" cy="50010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520ACB3-D413-087A-CC31-2546A5451385}"/>
              </a:ext>
            </a:extLst>
          </p:cNvPr>
          <p:cNvSpPr txBox="1"/>
          <p:nvPr/>
        </p:nvSpPr>
        <p:spPr>
          <a:xfrm>
            <a:off x="3881040" y="68263"/>
            <a:ext cx="4429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831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УАҚЫТША ОРНАЛАСУ ОРТАЛЫҒЫ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C3D242DB-C473-3705-812B-3280B6625ED8}"/>
              </a:ext>
            </a:extLst>
          </p:cNvPr>
          <p:cNvGrpSpPr/>
          <p:nvPr/>
        </p:nvGrpSpPr>
        <p:grpSpPr>
          <a:xfrm>
            <a:off x="245269" y="108893"/>
            <a:ext cx="2724150" cy="584775"/>
            <a:chOff x="245269" y="108893"/>
            <a:chExt cx="2724150" cy="584775"/>
          </a:xfrm>
        </p:grpSpPr>
        <p:pic>
          <p:nvPicPr>
            <p:cNvPr id="13" name="Picture 744" descr="ÐÐ°ÑÑÐ¸Ð½ÐºÐ¸ Ð¿Ð¾ Ð·Ð°Ð¿ÑÐ¾ÑÑ Ð³ÐµÑÐ± ÐºÐ°Ð·Ð°ÑÑÑÐ°Ð½Ð° png">
              <a:extLst>
                <a:ext uri="{FF2B5EF4-FFF2-40B4-BE49-F238E27FC236}">
                  <a16:creationId xmlns:a16="http://schemas.microsoft.com/office/drawing/2014/main" id="{5F6515F2-D955-C72C-E8E9-A38C02C6BB2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5269" y="116681"/>
              <a:ext cx="473868" cy="411954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81DB869-DE19-ECA9-96AE-4379CF223C05}"/>
                </a:ext>
              </a:extLst>
            </p:cNvPr>
            <p:cNvSpPr txBox="1"/>
            <p:nvPr/>
          </p:nvSpPr>
          <p:spPr>
            <a:xfrm>
              <a:off x="759619" y="108893"/>
              <a:ext cx="2209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>
                  <a:solidFill>
                    <a:srgbClr val="0831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ҚАЗАҚСТАН РЕСПУБЛИКАСЫНЫҢ</a:t>
              </a:r>
            </a:p>
            <a:p>
              <a:r>
                <a:rPr lang="ru-RU" sz="800" b="1" dirty="0">
                  <a:solidFill>
                    <a:srgbClr val="0831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ЕҢБЕК ЖӘНЕ ХАЛЫҚТЫ</a:t>
              </a:r>
            </a:p>
            <a:p>
              <a:r>
                <a:rPr lang="ru-RU" sz="800" b="1" dirty="0">
                  <a:solidFill>
                    <a:srgbClr val="0831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ӘЛЕУМЕТТІК ҚОРҒАУ </a:t>
              </a:r>
            </a:p>
            <a:p>
              <a:r>
                <a:rPr lang="ru-RU" sz="800" b="1" dirty="0">
                  <a:solidFill>
                    <a:srgbClr val="08316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МИНИСТРЛІГІ</a:t>
              </a:r>
            </a:p>
          </p:txBody>
        </p:sp>
      </p:grpSp>
      <p:graphicFrame>
        <p:nvGraphicFramePr>
          <p:cNvPr id="26" name="Таблица 25">
            <a:extLst>
              <a:ext uri="{FF2B5EF4-FFF2-40B4-BE49-F238E27FC236}">
                <a16:creationId xmlns:a16="http://schemas.microsoft.com/office/drawing/2014/main" id="{8C74263E-2797-7655-6B69-C123A5DD0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349526"/>
              </p:ext>
            </p:extLst>
          </p:nvPr>
        </p:nvGraphicFramePr>
        <p:xfrm>
          <a:off x="270984" y="753649"/>
          <a:ext cx="4873070" cy="23060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9140">
                  <a:extLst>
                    <a:ext uri="{9D8B030D-6E8A-4147-A177-3AD203B41FA5}">
                      <a16:colId xmlns:a16="http://schemas.microsoft.com/office/drawing/2014/main" val="3588983449"/>
                    </a:ext>
                  </a:extLst>
                </a:gridCol>
                <a:gridCol w="2763930">
                  <a:extLst>
                    <a:ext uri="{9D8B030D-6E8A-4147-A177-3AD203B41FA5}">
                      <a16:colId xmlns:a16="http://schemas.microsoft.com/office/drawing/2014/main" val="1846662324"/>
                    </a:ext>
                  </a:extLst>
                </a:gridCol>
              </a:tblGrid>
              <a:tr h="312470">
                <a:tc gridSpan="2">
                  <a:txBody>
                    <a:bodyPr/>
                    <a:lstStyle/>
                    <a:p>
                      <a:pPr marL="0" indent="0" algn="ctr"/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 АҚПАРАТ</a:t>
                      </a:r>
                    </a:p>
                  </a:txBody>
                  <a:tcPr>
                    <a:solidFill>
                      <a:srgbClr val="05295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923806"/>
                  </a:ext>
                </a:extLst>
              </a:tr>
              <a:tr h="307064">
                <a:tc>
                  <a:txBody>
                    <a:bodyPr/>
                    <a:lstStyle/>
                    <a:p>
                      <a:pPr marL="179388" indent="0"/>
                      <a:r>
                        <a:rPr lang="ru-RU" sz="1000" b="0" dirty="0" err="1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Мекенжайы</a:t>
                      </a:r>
                      <a:r>
                        <a:rPr lang="ru-RU" sz="1000" b="0" dirty="0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Көкшетау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қ., Абай к-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сі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114/14 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9771943"/>
                  </a:ext>
                </a:extLst>
              </a:tr>
              <a:tr h="307064">
                <a:tc>
                  <a:txBody>
                    <a:bodyPr/>
                    <a:lstStyle/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err="1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Байланыс</a:t>
                      </a:r>
                      <a:r>
                        <a:rPr lang="ru-RU" sz="1000" b="0" dirty="0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телефоны: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ru-RU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(778) 797-34-07 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2728857"/>
                  </a:ext>
                </a:extLst>
              </a:tr>
              <a:tr h="307064">
                <a:tc>
                  <a:txBody>
                    <a:bodyPr/>
                    <a:lstStyle/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E-mail</a:t>
                      </a:r>
                      <a:r>
                        <a:rPr lang="ru-RU" sz="1000" b="0" dirty="0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social@aqmola.gov.kz</a:t>
                      </a:r>
                      <a:r>
                        <a:rPr lang="kk-KZ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897289"/>
                  </a:ext>
                </a:extLst>
              </a:tr>
              <a:tr h="307064">
                <a:tc>
                  <a:txBody>
                    <a:bodyPr/>
                    <a:lstStyle/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err="1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Сыйымдылығы</a:t>
                      </a:r>
                      <a:r>
                        <a:rPr lang="ru-RU" sz="1000" b="0" dirty="0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адамға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сыйатын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бөлмелі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пәтер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3572000"/>
                  </a:ext>
                </a:extLst>
              </a:tr>
              <a:tr h="307064">
                <a:tc>
                  <a:txBody>
                    <a:bodyPr/>
                    <a:lstStyle/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err="1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Тұру</a:t>
                      </a:r>
                      <a:r>
                        <a:rPr lang="ru-RU" sz="1000" b="0" dirty="0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b="0" dirty="0" err="1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мерзімі</a:t>
                      </a:r>
                      <a:r>
                        <a:rPr lang="ru-RU" sz="1000" b="0" dirty="0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күнге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дейін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6088168"/>
                  </a:ext>
                </a:extLst>
              </a:tr>
              <a:tr h="458289">
                <a:tc>
                  <a:txBody>
                    <a:bodyPr/>
                    <a:lstStyle/>
                    <a:p>
                      <a:pPr marL="17938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 err="1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Мақсатты</a:t>
                      </a:r>
                      <a:r>
                        <a:rPr lang="ru-RU" sz="1000" b="0" dirty="0">
                          <a:solidFill>
                            <a:srgbClr val="08316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топ: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қандас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мәртебесін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алғысы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келетін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этникалық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қазақтар</a:t>
                      </a:r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826725"/>
                  </a:ext>
                </a:extLst>
              </a:tr>
            </a:tbl>
          </a:graphicData>
        </a:graphic>
      </p:graphicFrame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B46321BD-CA2E-5F6E-4BB3-4664ADC8FF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2329" y="816115"/>
            <a:ext cx="156740" cy="18473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FECBC79-5E33-E9A8-112D-BDA53FBC9D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501" y="1157769"/>
            <a:ext cx="161948" cy="13336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46C29C9-8CD0-ECF1-488C-6C0C44FE33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049" y="1449320"/>
            <a:ext cx="142895" cy="15242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97D99DC3-A46C-9141-3E10-C66C320306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0049" y="1767976"/>
            <a:ext cx="142895" cy="12384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3AF914C-B9DE-7C9C-881F-4D966303D18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997" y="2060825"/>
            <a:ext cx="181000" cy="152421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C3934DC3-F100-F299-0B4D-CFCAA124FA9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523" y="2364863"/>
            <a:ext cx="161948" cy="171474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D917C240-A788-C0FC-901E-9F0E7F081E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2205" y="2760599"/>
            <a:ext cx="181000" cy="152421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5B4FFDE-E558-D385-532A-E660424E8946}"/>
              </a:ext>
            </a:extLst>
          </p:cNvPr>
          <p:cNvGrpSpPr/>
          <p:nvPr/>
        </p:nvGrpSpPr>
        <p:grpSpPr>
          <a:xfrm>
            <a:off x="3168504" y="3123832"/>
            <a:ext cx="1908446" cy="307777"/>
            <a:chOff x="345683" y="4963630"/>
            <a:chExt cx="1908446" cy="307777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ED39336F-96F4-DD35-56A3-91003BCA3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45683" y="5001407"/>
              <a:ext cx="193941" cy="170668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A034526-933E-8EC8-6A3D-D15601897988}"/>
                </a:ext>
              </a:extLst>
            </p:cNvPr>
            <p:cNvSpPr txBox="1"/>
            <p:nvPr/>
          </p:nvSpPr>
          <p:spPr>
            <a:xfrm>
              <a:off x="539624" y="4963630"/>
              <a:ext cx="17145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>
                  <a:solidFill>
                    <a:srgbClr val="052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ФОТОГАЛЕРЕЯ</a:t>
              </a:r>
            </a:p>
          </p:txBody>
        </p:sp>
      </p:grpSp>
      <p:grpSp>
        <p:nvGrpSpPr>
          <p:cNvPr id="122" name="Группа 121">
            <a:extLst>
              <a:ext uri="{FF2B5EF4-FFF2-40B4-BE49-F238E27FC236}">
                <a16:creationId xmlns:a16="http://schemas.microsoft.com/office/drawing/2014/main" id="{4A69B435-EF36-AE89-56E0-0039F34ACB54}"/>
              </a:ext>
            </a:extLst>
          </p:cNvPr>
          <p:cNvGrpSpPr/>
          <p:nvPr/>
        </p:nvGrpSpPr>
        <p:grpSpPr>
          <a:xfrm>
            <a:off x="270984" y="3374704"/>
            <a:ext cx="2642061" cy="1612415"/>
            <a:chOff x="4026509" y="3351215"/>
            <a:chExt cx="2642061" cy="1612415"/>
          </a:xfrm>
        </p:grpSpPr>
        <p:sp>
          <p:nvSpPr>
            <p:cNvPr id="123" name="Прямоугольник: скругленные углы 60">
              <a:extLst>
                <a:ext uri="{FF2B5EF4-FFF2-40B4-BE49-F238E27FC236}">
                  <a16:creationId xmlns:a16="http://schemas.microsoft.com/office/drawing/2014/main" id="{29D95B35-5F90-6038-7AB6-E96D69982DD9}"/>
                </a:ext>
              </a:extLst>
            </p:cNvPr>
            <p:cNvSpPr/>
            <p:nvPr/>
          </p:nvSpPr>
          <p:spPr>
            <a:xfrm>
              <a:off x="4026509" y="3351215"/>
              <a:ext cx="2633371" cy="1612415"/>
            </a:xfrm>
            <a:prstGeom prst="roundRect">
              <a:avLst>
                <a:gd name="adj" fmla="val 2017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Прямоугольник: скругленные углы 61">
              <a:extLst>
                <a:ext uri="{FF2B5EF4-FFF2-40B4-BE49-F238E27FC236}">
                  <a16:creationId xmlns:a16="http://schemas.microsoft.com/office/drawing/2014/main" id="{23D44505-8B6F-1CA2-3EF1-7CC6728D6578}"/>
                </a:ext>
              </a:extLst>
            </p:cNvPr>
            <p:cNvSpPr/>
            <p:nvPr/>
          </p:nvSpPr>
          <p:spPr>
            <a:xfrm>
              <a:off x="4026509" y="3351215"/>
              <a:ext cx="2633371" cy="255580"/>
            </a:xfrm>
            <a:prstGeom prst="roundRect">
              <a:avLst>
                <a:gd name="adj" fmla="val 7971"/>
              </a:avLst>
            </a:prstGeom>
            <a:solidFill>
              <a:srgbClr val="0529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ТҰРУ ШАРТТАРЫ</a:t>
              </a:r>
            </a:p>
          </p:txBody>
        </p:sp>
        <p:pic>
          <p:nvPicPr>
            <p:cNvPr id="125" name="Рисунок 124">
              <a:extLst>
                <a:ext uri="{FF2B5EF4-FFF2-40B4-BE49-F238E27FC236}">
                  <a16:creationId xmlns:a16="http://schemas.microsoft.com/office/drawing/2014/main" id="{EE9D9A08-073A-2059-75C9-E273676B9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290658" y="3362240"/>
              <a:ext cx="252295" cy="216253"/>
            </a:xfrm>
            <a:prstGeom prst="rect">
              <a:avLst/>
            </a:prstGeom>
          </p:spPr>
        </p:pic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EC01DD3A-CE3D-0D52-E7C5-091AF6B0CA00}"/>
                </a:ext>
              </a:extLst>
            </p:cNvPr>
            <p:cNvSpPr txBox="1"/>
            <p:nvPr/>
          </p:nvSpPr>
          <p:spPr>
            <a:xfrm>
              <a:off x="4328757" y="3613083"/>
              <a:ext cx="233981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Жайлы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бөлмелерде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тұру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Санитарлық-тұрмыстық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жағдайлар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Интернетке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қолжетімділік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Тәулік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бойы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күзет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27" name="Группа 126">
              <a:extLst>
                <a:ext uri="{FF2B5EF4-FFF2-40B4-BE49-F238E27FC236}">
                  <a16:creationId xmlns:a16="http://schemas.microsoft.com/office/drawing/2014/main" id="{A11CDFA3-1340-F2C3-0AA1-547D8E012CDF}"/>
                </a:ext>
              </a:extLst>
            </p:cNvPr>
            <p:cNvGrpSpPr/>
            <p:nvPr/>
          </p:nvGrpSpPr>
          <p:grpSpPr>
            <a:xfrm>
              <a:off x="4188620" y="3729307"/>
              <a:ext cx="88223" cy="85456"/>
              <a:chOff x="4188620" y="3729307"/>
              <a:chExt cx="88223" cy="85456"/>
            </a:xfrm>
          </p:grpSpPr>
          <p:sp>
            <p:nvSpPr>
              <p:cNvPr id="140" name="Овал 139">
                <a:extLst>
                  <a:ext uri="{FF2B5EF4-FFF2-40B4-BE49-F238E27FC236}">
                    <a16:creationId xmlns:a16="http://schemas.microsoft.com/office/drawing/2014/main" id="{0E9FB0C5-2EB8-5EFC-0CB6-7F30D2AEE669}"/>
                  </a:ext>
                </a:extLst>
              </p:cNvPr>
              <p:cNvSpPr/>
              <p:nvPr/>
            </p:nvSpPr>
            <p:spPr>
              <a:xfrm>
                <a:off x="4188620" y="3729307"/>
                <a:ext cx="85850" cy="85456"/>
              </a:xfrm>
              <a:prstGeom prst="ellipse">
                <a:avLst/>
              </a:prstGeom>
              <a:solidFill>
                <a:srgbClr val="0529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" dirty="0"/>
              </a:p>
            </p:txBody>
          </p:sp>
          <p:sp>
            <p:nvSpPr>
              <p:cNvPr id="141" name="Половина рамки 140">
                <a:extLst>
                  <a:ext uri="{FF2B5EF4-FFF2-40B4-BE49-F238E27FC236}">
                    <a16:creationId xmlns:a16="http://schemas.microsoft.com/office/drawing/2014/main" id="{DE230281-5E81-05CD-8A09-8F793E053542}"/>
                  </a:ext>
                </a:extLst>
              </p:cNvPr>
              <p:cNvSpPr/>
              <p:nvPr/>
            </p:nvSpPr>
            <p:spPr>
              <a:xfrm rot="13537772">
                <a:off x="4216275" y="3721002"/>
                <a:ext cx="47922" cy="73215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Группа 127">
              <a:extLst>
                <a:ext uri="{FF2B5EF4-FFF2-40B4-BE49-F238E27FC236}">
                  <a16:creationId xmlns:a16="http://schemas.microsoft.com/office/drawing/2014/main" id="{9A774D19-2ED7-2901-EB7F-BDC7D82A93D4}"/>
                </a:ext>
              </a:extLst>
            </p:cNvPr>
            <p:cNvGrpSpPr/>
            <p:nvPr/>
          </p:nvGrpSpPr>
          <p:grpSpPr>
            <a:xfrm>
              <a:off x="4195790" y="4136172"/>
              <a:ext cx="88223" cy="85456"/>
              <a:chOff x="4189472" y="3928204"/>
              <a:chExt cx="88223" cy="85456"/>
            </a:xfrm>
          </p:grpSpPr>
          <p:sp>
            <p:nvSpPr>
              <p:cNvPr id="138" name="Овал 137">
                <a:extLst>
                  <a:ext uri="{FF2B5EF4-FFF2-40B4-BE49-F238E27FC236}">
                    <a16:creationId xmlns:a16="http://schemas.microsoft.com/office/drawing/2014/main" id="{4FBFFDD4-1E87-3FE7-8A5F-3B7D7096BAB8}"/>
                  </a:ext>
                </a:extLst>
              </p:cNvPr>
              <p:cNvSpPr/>
              <p:nvPr/>
            </p:nvSpPr>
            <p:spPr>
              <a:xfrm>
                <a:off x="4189472" y="3928204"/>
                <a:ext cx="85850" cy="85456"/>
              </a:xfrm>
              <a:prstGeom prst="ellipse">
                <a:avLst/>
              </a:prstGeom>
              <a:solidFill>
                <a:srgbClr val="0529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" dirty="0"/>
              </a:p>
            </p:txBody>
          </p:sp>
          <p:sp>
            <p:nvSpPr>
              <p:cNvPr id="139" name="Половина рамки 138">
                <a:extLst>
                  <a:ext uri="{FF2B5EF4-FFF2-40B4-BE49-F238E27FC236}">
                    <a16:creationId xmlns:a16="http://schemas.microsoft.com/office/drawing/2014/main" id="{99F72D4F-10D4-45FF-9B3F-86D6AF3EB679}"/>
                  </a:ext>
                </a:extLst>
              </p:cNvPr>
              <p:cNvSpPr/>
              <p:nvPr/>
            </p:nvSpPr>
            <p:spPr>
              <a:xfrm rot="13537772">
                <a:off x="4217127" y="3919899"/>
                <a:ext cx="47922" cy="73215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9" name="Группа 128">
              <a:extLst>
                <a:ext uri="{FF2B5EF4-FFF2-40B4-BE49-F238E27FC236}">
                  <a16:creationId xmlns:a16="http://schemas.microsoft.com/office/drawing/2014/main" id="{D3B6356F-3B63-9B78-B6FD-6845494DBDC0}"/>
                </a:ext>
              </a:extLst>
            </p:cNvPr>
            <p:cNvGrpSpPr/>
            <p:nvPr/>
          </p:nvGrpSpPr>
          <p:grpSpPr>
            <a:xfrm>
              <a:off x="4192087" y="4350035"/>
              <a:ext cx="88223" cy="85456"/>
              <a:chOff x="4185769" y="3922314"/>
              <a:chExt cx="88223" cy="85456"/>
            </a:xfrm>
          </p:grpSpPr>
          <p:sp>
            <p:nvSpPr>
              <p:cNvPr id="136" name="Овал 135">
                <a:extLst>
                  <a:ext uri="{FF2B5EF4-FFF2-40B4-BE49-F238E27FC236}">
                    <a16:creationId xmlns:a16="http://schemas.microsoft.com/office/drawing/2014/main" id="{AB3797E5-C224-DFB5-601E-FD33D08C759D}"/>
                  </a:ext>
                </a:extLst>
              </p:cNvPr>
              <p:cNvSpPr/>
              <p:nvPr/>
            </p:nvSpPr>
            <p:spPr>
              <a:xfrm>
                <a:off x="4185769" y="3922314"/>
                <a:ext cx="85850" cy="85456"/>
              </a:xfrm>
              <a:prstGeom prst="ellipse">
                <a:avLst/>
              </a:prstGeom>
              <a:solidFill>
                <a:srgbClr val="0529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" dirty="0"/>
              </a:p>
            </p:txBody>
          </p:sp>
          <p:sp>
            <p:nvSpPr>
              <p:cNvPr id="137" name="Половина рамки 136">
                <a:extLst>
                  <a:ext uri="{FF2B5EF4-FFF2-40B4-BE49-F238E27FC236}">
                    <a16:creationId xmlns:a16="http://schemas.microsoft.com/office/drawing/2014/main" id="{D38C6508-08B2-F45A-87E3-78968B030506}"/>
                  </a:ext>
                </a:extLst>
              </p:cNvPr>
              <p:cNvSpPr/>
              <p:nvPr/>
            </p:nvSpPr>
            <p:spPr>
              <a:xfrm rot="13537772">
                <a:off x="4213424" y="3914009"/>
                <a:ext cx="47922" cy="73215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0" name="Группа 129">
              <a:extLst>
                <a:ext uri="{FF2B5EF4-FFF2-40B4-BE49-F238E27FC236}">
                  <a16:creationId xmlns:a16="http://schemas.microsoft.com/office/drawing/2014/main" id="{229E36D7-FD20-E56D-8B9E-510D681A32B4}"/>
                </a:ext>
              </a:extLst>
            </p:cNvPr>
            <p:cNvGrpSpPr/>
            <p:nvPr/>
          </p:nvGrpSpPr>
          <p:grpSpPr>
            <a:xfrm>
              <a:off x="4197311" y="4557465"/>
              <a:ext cx="88223" cy="85456"/>
              <a:chOff x="4188620" y="3893473"/>
              <a:chExt cx="88223" cy="85456"/>
            </a:xfrm>
          </p:grpSpPr>
          <p:sp>
            <p:nvSpPr>
              <p:cNvPr id="134" name="Овал 133">
                <a:extLst>
                  <a:ext uri="{FF2B5EF4-FFF2-40B4-BE49-F238E27FC236}">
                    <a16:creationId xmlns:a16="http://schemas.microsoft.com/office/drawing/2014/main" id="{03118974-7CB5-05AE-5A00-1C5F57855A39}"/>
                  </a:ext>
                </a:extLst>
              </p:cNvPr>
              <p:cNvSpPr/>
              <p:nvPr/>
            </p:nvSpPr>
            <p:spPr>
              <a:xfrm>
                <a:off x="4188620" y="3893473"/>
                <a:ext cx="85850" cy="85456"/>
              </a:xfrm>
              <a:prstGeom prst="ellipse">
                <a:avLst/>
              </a:prstGeom>
              <a:solidFill>
                <a:srgbClr val="0529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" dirty="0"/>
              </a:p>
            </p:txBody>
          </p:sp>
          <p:sp>
            <p:nvSpPr>
              <p:cNvPr id="135" name="Половина рамки 134">
                <a:extLst>
                  <a:ext uri="{FF2B5EF4-FFF2-40B4-BE49-F238E27FC236}">
                    <a16:creationId xmlns:a16="http://schemas.microsoft.com/office/drawing/2014/main" id="{CC896A05-A508-226F-8131-6158AD705220}"/>
                  </a:ext>
                </a:extLst>
              </p:cNvPr>
              <p:cNvSpPr/>
              <p:nvPr/>
            </p:nvSpPr>
            <p:spPr>
              <a:xfrm rot="13537772">
                <a:off x="4216275" y="3885168"/>
                <a:ext cx="47922" cy="73215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3" name="Половина рамки 132">
              <a:extLst>
                <a:ext uri="{FF2B5EF4-FFF2-40B4-BE49-F238E27FC236}">
                  <a16:creationId xmlns:a16="http://schemas.microsoft.com/office/drawing/2014/main" id="{EA4F10D5-F8C4-57D6-8FB9-D5D77644EBAA}"/>
                </a:ext>
              </a:extLst>
            </p:cNvPr>
            <p:cNvSpPr/>
            <p:nvPr/>
          </p:nvSpPr>
          <p:spPr>
            <a:xfrm rot="13537772">
              <a:off x="4224966" y="4745814"/>
              <a:ext cx="47922" cy="73215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142" name="Группа 141">
            <a:extLst>
              <a:ext uri="{FF2B5EF4-FFF2-40B4-BE49-F238E27FC236}">
                <a16:creationId xmlns:a16="http://schemas.microsoft.com/office/drawing/2014/main" id="{8BD03C6C-4A24-7B12-F3BB-00B8A4F380EA}"/>
              </a:ext>
            </a:extLst>
          </p:cNvPr>
          <p:cNvGrpSpPr/>
          <p:nvPr/>
        </p:nvGrpSpPr>
        <p:grpSpPr>
          <a:xfrm>
            <a:off x="257069" y="5088771"/>
            <a:ext cx="2633371" cy="1612415"/>
            <a:chOff x="4026509" y="3351215"/>
            <a:chExt cx="2633371" cy="1612415"/>
          </a:xfrm>
        </p:grpSpPr>
        <p:sp>
          <p:nvSpPr>
            <p:cNvPr id="143" name="Прямоугольник: скругленные углы 82">
              <a:extLst>
                <a:ext uri="{FF2B5EF4-FFF2-40B4-BE49-F238E27FC236}">
                  <a16:creationId xmlns:a16="http://schemas.microsoft.com/office/drawing/2014/main" id="{2A8D52D4-10D2-5F1C-1CA6-D3E89D916867}"/>
                </a:ext>
              </a:extLst>
            </p:cNvPr>
            <p:cNvSpPr/>
            <p:nvPr/>
          </p:nvSpPr>
          <p:spPr>
            <a:xfrm>
              <a:off x="4026509" y="3351215"/>
              <a:ext cx="2633371" cy="1612415"/>
            </a:xfrm>
            <a:prstGeom prst="roundRect">
              <a:avLst>
                <a:gd name="adj" fmla="val 2017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Прямоугольник: скругленные углы 83">
              <a:extLst>
                <a:ext uri="{FF2B5EF4-FFF2-40B4-BE49-F238E27FC236}">
                  <a16:creationId xmlns:a16="http://schemas.microsoft.com/office/drawing/2014/main" id="{49CD7A6B-E314-5EF7-E530-3EB68CED7090}"/>
                </a:ext>
              </a:extLst>
            </p:cNvPr>
            <p:cNvSpPr/>
            <p:nvPr/>
          </p:nvSpPr>
          <p:spPr>
            <a:xfrm>
              <a:off x="4026509" y="3351215"/>
              <a:ext cx="2633371" cy="255580"/>
            </a:xfrm>
            <a:prstGeom prst="roundRect">
              <a:avLst>
                <a:gd name="adj" fmla="val 7971"/>
              </a:avLst>
            </a:prstGeom>
            <a:solidFill>
              <a:srgbClr val="05295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ТҰРУ ШАРТТАРЫ</a:t>
              </a:r>
            </a:p>
          </p:txBody>
        </p:sp>
        <p:pic>
          <p:nvPicPr>
            <p:cNvPr id="145" name="Рисунок 144">
              <a:extLst>
                <a:ext uri="{FF2B5EF4-FFF2-40B4-BE49-F238E27FC236}">
                  <a16:creationId xmlns:a16="http://schemas.microsoft.com/office/drawing/2014/main" id="{AE58E097-8030-C361-E81A-852608C2F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290658" y="3362240"/>
              <a:ext cx="252295" cy="216253"/>
            </a:xfrm>
            <a:prstGeom prst="rect">
              <a:avLst/>
            </a:prstGeom>
          </p:spPr>
        </p:pic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A0096D4B-EF75-9DEE-B3CA-A30BE04D66AD}"/>
                </a:ext>
              </a:extLst>
            </p:cNvPr>
            <p:cNvSpPr txBox="1"/>
            <p:nvPr/>
          </p:nvSpPr>
          <p:spPr>
            <a:xfrm>
              <a:off x="4328758" y="3613083"/>
              <a:ext cx="215265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Жұмысқа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орналасуға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жәрдемдесу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Құжаттарды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рәсімдеуге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көмектесу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Әлеуметтік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мәселелер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бойынша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консультация беру</a:t>
              </a:r>
            </a:p>
            <a:p>
              <a:pPr>
                <a:lnSpc>
                  <a:spcPct val="150000"/>
                </a:lnSpc>
              </a:pP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Ақпараттық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қолдау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Қазақ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тілі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курстары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7" name="Группа 146">
              <a:extLst>
                <a:ext uri="{FF2B5EF4-FFF2-40B4-BE49-F238E27FC236}">
                  <a16:creationId xmlns:a16="http://schemas.microsoft.com/office/drawing/2014/main" id="{E2AE5747-3E08-5B0B-5DF1-774DEEA0BE1B}"/>
                </a:ext>
              </a:extLst>
            </p:cNvPr>
            <p:cNvGrpSpPr/>
            <p:nvPr/>
          </p:nvGrpSpPr>
          <p:grpSpPr>
            <a:xfrm>
              <a:off x="4188406" y="3729470"/>
              <a:ext cx="88223" cy="85456"/>
              <a:chOff x="4188406" y="3729470"/>
              <a:chExt cx="88223" cy="85456"/>
            </a:xfrm>
          </p:grpSpPr>
          <p:sp>
            <p:nvSpPr>
              <p:cNvPr id="160" name="Овал 159">
                <a:extLst>
                  <a:ext uri="{FF2B5EF4-FFF2-40B4-BE49-F238E27FC236}">
                    <a16:creationId xmlns:a16="http://schemas.microsoft.com/office/drawing/2014/main" id="{11E6D57F-F29B-EDC0-CF24-A7F3A9A4AAC1}"/>
                  </a:ext>
                </a:extLst>
              </p:cNvPr>
              <p:cNvSpPr/>
              <p:nvPr/>
            </p:nvSpPr>
            <p:spPr>
              <a:xfrm>
                <a:off x="4188406" y="3729470"/>
                <a:ext cx="85850" cy="85456"/>
              </a:xfrm>
              <a:prstGeom prst="ellipse">
                <a:avLst/>
              </a:prstGeom>
              <a:solidFill>
                <a:srgbClr val="CD9A3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" dirty="0"/>
              </a:p>
            </p:txBody>
          </p:sp>
          <p:sp>
            <p:nvSpPr>
              <p:cNvPr id="161" name="Половина рамки 160">
                <a:extLst>
                  <a:ext uri="{FF2B5EF4-FFF2-40B4-BE49-F238E27FC236}">
                    <a16:creationId xmlns:a16="http://schemas.microsoft.com/office/drawing/2014/main" id="{943C5C73-3FBD-8E4B-BB74-311072047C36}"/>
                  </a:ext>
                </a:extLst>
              </p:cNvPr>
              <p:cNvSpPr/>
              <p:nvPr/>
            </p:nvSpPr>
            <p:spPr>
              <a:xfrm rot="13537772">
                <a:off x="4216061" y="3721165"/>
                <a:ext cx="47922" cy="73215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8" name="Группа 147">
              <a:extLst>
                <a:ext uri="{FF2B5EF4-FFF2-40B4-BE49-F238E27FC236}">
                  <a16:creationId xmlns:a16="http://schemas.microsoft.com/office/drawing/2014/main" id="{9F906DCE-3B39-936A-82AC-CB7D5B4E8449}"/>
                </a:ext>
              </a:extLst>
            </p:cNvPr>
            <p:cNvGrpSpPr/>
            <p:nvPr/>
          </p:nvGrpSpPr>
          <p:grpSpPr>
            <a:xfrm>
              <a:off x="4188406" y="3931664"/>
              <a:ext cx="88223" cy="85456"/>
              <a:chOff x="4182088" y="3723696"/>
              <a:chExt cx="88223" cy="85456"/>
            </a:xfrm>
          </p:grpSpPr>
          <p:sp>
            <p:nvSpPr>
              <p:cNvPr id="158" name="Овал 157">
                <a:extLst>
                  <a:ext uri="{FF2B5EF4-FFF2-40B4-BE49-F238E27FC236}">
                    <a16:creationId xmlns:a16="http://schemas.microsoft.com/office/drawing/2014/main" id="{858E00E4-4D81-0CFD-D561-8AEE3A74E511}"/>
                  </a:ext>
                </a:extLst>
              </p:cNvPr>
              <p:cNvSpPr/>
              <p:nvPr/>
            </p:nvSpPr>
            <p:spPr>
              <a:xfrm>
                <a:off x="4182088" y="3723696"/>
                <a:ext cx="85850" cy="85456"/>
              </a:xfrm>
              <a:prstGeom prst="ellipse">
                <a:avLst/>
              </a:prstGeom>
              <a:solidFill>
                <a:srgbClr val="CD9A3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" dirty="0"/>
              </a:p>
            </p:txBody>
          </p:sp>
          <p:sp>
            <p:nvSpPr>
              <p:cNvPr id="159" name="Половина рамки 158">
                <a:extLst>
                  <a:ext uri="{FF2B5EF4-FFF2-40B4-BE49-F238E27FC236}">
                    <a16:creationId xmlns:a16="http://schemas.microsoft.com/office/drawing/2014/main" id="{2A4397D6-5AC9-8286-72E6-960C0B4866CF}"/>
                  </a:ext>
                </a:extLst>
              </p:cNvPr>
              <p:cNvSpPr/>
              <p:nvPr/>
            </p:nvSpPr>
            <p:spPr>
              <a:xfrm rot="13537772">
                <a:off x="4209743" y="3715391"/>
                <a:ext cx="47922" cy="73215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9" name="Группа 148">
              <a:extLst>
                <a:ext uri="{FF2B5EF4-FFF2-40B4-BE49-F238E27FC236}">
                  <a16:creationId xmlns:a16="http://schemas.microsoft.com/office/drawing/2014/main" id="{5799F7A2-0069-3C61-3B70-9C55912A70D5}"/>
                </a:ext>
              </a:extLst>
            </p:cNvPr>
            <p:cNvGrpSpPr/>
            <p:nvPr/>
          </p:nvGrpSpPr>
          <p:grpSpPr>
            <a:xfrm>
              <a:off x="4194938" y="4137366"/>
              <a:ext cx="88223" cy="85456"/>
              <a:chOff x="4188620" y="3709645"/>
              <a:chExt cx="88223" cy="85456"/>
            </a:xfrm>
          </p:grpSpPr>
          <p:sp>
            <p:nvSpPr>
              <p:cNvPr id="156" name="Овал 155">
                <a:extLst>
                  <a:ext uri="{FF2B5EF4-FFF2-40B4-BE49-F238E27FC236}">
                    <a16:creationId xmlns:a16="http://schemas.microsoft.com/office/drawing/2014/main" id="{611A1AF2-F8F5-A94E-A736-14AAF2859EBC}"/>
                  </a:ext>
                </a:extLst>
              </p:cNvPr>
              <p:cNvSpPr/>
              <p:nvPr/>
            </p:nvSpPr>
            <p:spPr>
              <a:xfrm>
                <a:off x="4188620" y="3709645"/>
                <a:ext cx="85850" cy="85456"/>
              </a:xfrm>
              <a:prstGeom prst="ellipse">
                <a:avLst/>
              </a:prstGeom>
              <a:solidFill>
                <a:srgbClr val="CD9A3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" dirty="0"/>
              </a:p>
            </p:txBody>
          </p:sp>
          <p:sp>
            <p:nvSpPr>
              <p:cNvPr id="157" name="Половина рамки 156">
                <a:extLst>
                  <a:ext uri="{FF2B5EF4-FFF2-40B4-BE49-F238E27FC236}">
                    <a16:creationId xmlns:a16="http://schemas.microsoft.com/office/drawing/2014/main" id="{F7ABE265-FDA9-AB23-DEB3-23D9031F831C}"/>
                  </a:ext>
                </a:extLst>
              </p:cNvPr>
              <p:cNvSpPr/>
              <p:nvPr/>
            </p:nvSpPr>
            <p:spPr>
              <a:xfrm rot="13537772">
                <a:off x="4216275" y="3701340"/>
                <a:ext cx="47922" cy="73215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0" name="Группа 149">
              <a:extLst>
                <a:ext uri="{FF2B5EF4-FFF2-40B4-BE49-F238E27FC236}">
                  <a16:creationId xmlns:a16="http://schemas.microsoft.com/office/drawing/2014/main" id="{33E1BA27-408F-4DD8-7CAC-41078E73E1C5}"/>
                </a:ext>
              </a:extLst>
            </p:cNvPr>
            <p:cNvGrpSpPr/>
            <p:nvPr/>
          </p:nvGrpSpPr>
          <p:grpSpPr>
            <a:xfrm>
              <a:off x="4190787" y="4549370"/>
              <a:ext cx="88223" cy="85456"/>
              <a:chOff x="4182096" y="3885378"/>
              <a:chExt cx="88223" cy="85456"/>
            </a:xfrm>
          </p:grpSpPr>
          <p:sp>
            <p:nvSpPr>
              <p:cNvPr id="154" name="Овал 153">
                <a:extLst>
                  <a:ext uri="{FF2B5EF4-FFF2-40B4-BE49-F238E27FC236}">
                    <a16:creationId xmlns:a16="http://schemas.microsoft.com/office/drawing/2014/main" id="{36375B94-8968-F0CE-8FA9-0D48F0ACF7C2}"/>
                  </a:ext>
                </a:extLst>
              </p:cNvPr>
              <p:cNvSpPr/>
              <p:nvPr/>
            </p:nvSpPr>
            <p:spPr>
              <a:xfrm>
                <a:off x="4182096" y="3885378"/>
                <a:ext cx="85850" cy="85456"/>
              </a:xfrm>
              <a:prstGeom prst="ellipse">
                <a:avLst/>
              </a:prstGeom>
              <a:solidFill>
                <a:srgbClr val="CD9A3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" dirty="0"/>
              </a:p>
            </p:txBody>
          </p:sp>
          <p:sp>
            <p:nvSpPr>
              <p:cNvPr id="155" name="Половина рамки 154">
                <a:extLst>
                  <a:ext uri="{FF2B5EF4-FFF2-40B4-BE49-F238E27FC236}">
                    <a16:creationId xmlns:a16="http://schemas.microsoft.com/office/drawing/2014/main" id="{756E8120-89EC-5E43-3922-4243119BB8B9}"/>
                  </a:ext>
                </a:extLst>
              </p:cNvPr>
              <p:cNvSpPr/>
              <p:nvPr/>
            </p:nvSpPr>
            <p:spPr>
              <a:xfrm rot="13537772">
                <a:off x="4209751" y="3877073"/>
                <a:ext cx="47922" cy="73215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1" name="Группа 150">
              <a:extLst>
                <a:ext uri="{FF2B5EF4-FFF2-40B4-BE49-F238E27FC236}">
                  <a16:creationId xmlns:a16="http://schemas.microsoft.com/office/drawing/2014/main" id="{4635AEDC-3674-6A4D-0210-BB12B6F7DA8A}"/>
                </a:ext>
              </a:extLst>
            </p:cNvPr>
            <p:cNvGrpSpPr/>
            <p:nvPr/>
          </p:nvGrpSpPr>
          <p:grpSpPr>
            <a:xfrm>
              <a:off x="4191684" y="4764892"/>
              <a:ext cx="88223" cy="85456"/>
              <a:chOff x="4182993" y="3872888"/>
              <a:chExt cx="88223" cy="85456"/>
            </a:xfrm>
          </p:grpSpPr>
          <p:sp>
            <p:nvSpPr>
              <p:cNvPr id="152" name="Овал 151">
                <a:extLst>
                  <a:ext uri="{FF2B5EF4-FFF2-40B4-BE49-F238E27FC236}">
                    <a16:creationId xmlns:a16="http://schemas.microsoft.com/office/drawing/2014/main" id="{45844715-B691-A40B-8159-4CC9A4FAA9E7}"/>
                  </a:ext>
                </a:extLst>
              </p:cNvPr>
              <p:cNvSpPr/>
              <p:nvPr/>
            </p:nvSpPr>
            <p:spPr>
              <a:xfrm>
                <a:off x="4182993" y="3872888"/>
                <a:ext cx="85850" cy="85456"/>
              </a:xfrm>
              <a:prstGeom prst="ellipse">
                <a:avLst/>
              </a:prstGeom>
              <a:solidFill>
                <a:srgbClr val="CD9A3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00" dirty="0"/>
              </a:p>
            </p:txBody>
          </p:sp>
          <p:sp>
            <p:nvSpPr>
              <p:cNvPr id="153" name="Половина рамки 152">
                <a:extLst>
                  <a:ext uri="{FF2B5EF4-FFF2-40B4-BE49-F238E27FC236}">
                    <a16:creationId xmlns:a16="http://schemas.microsoft.com/office/drawing/2014/main" id="{5E1E89EA-1192-79B9-FF52-0CA2097DFC5D}"/>
                  </a:ext>
                </a:extLst>
              </p:cNvPr>
              <p:cNvSpPr/>
              <p:nvPr/>
            </p:nvSpPr>
            <p:spPr>
              <a:xfrm rot="13537772">
                <a:off x="4210648" y="3864583"/>
                <a:ext cx="47922" cy="73215"/>
              </a:xfrm>
              <a:prstGeom prst="halfFram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7" name="Прямоугольник 24">
            <a:extLst>
              <a:ext uri="{FF2B5EF4-FFF2-40B4-BE49-F238E27FC236}">
                <a16:creationId xmlns:a16="http://schemas.microsoft.com/office/drawing/2014/main" id="{1F84335A-6E59-CCB9-CCD3-5BE51A4E430D}"/>
              </a:ext>
            </a:extLst>
          </p:cNvPr>
          <p:cNvSpPr/>
          <p:nvPr/>
        </p:nvSpPr>
        <p:spPr>
          <a:xfrm>
            <a:off x="5577840" y="679448"/>
            <a:ext cx="6614160" cy="2380279"/>
          </a:xfrm>
          <a:custGeom>
            <a:avLst/>
            <a:gdLst>
              <a:gd name="connsiteX0" fmla="*/ 0 w 6614160"/>
              <a:gd name="connsiteY0" fmla="*/ 0 h 2520952"/>
              <a:gd name="connsiteX1" fmla="*/ 6614160 w 6614160"/>
              <a:gd name="connsiteY1" fmla="*/ 0 h 2520952"/>
              <a:gd name="connsiteX2" fmla="*/ 6614160 w 6614160"/>
              <a:gd name="connsiteY2" fmla="*/ 2520952 h 2520952"/>
              <a:gd name="connsiteX3" fmla="*/ 0 w 6614160"/>
              <a:gd name="connsiteY3" fmla="*/ 2520952 h 2520952"/>
              <a:gd name="connsiteX4" fmla="*/ 0 w 6614160"/>
              <a:gd name="connsiteY4" fmla="*/ 0 h 2520952"/>
              <a:gd name="connsiteX0" fmla="*/ 792480 w 6614160"/>
              <a:gd name="connsiteY0" fmla="*/ 0 h 2520952"/>
              <a:gd name="connsiteX1" fmla="*/ 6614160 w 6614160"/>
              <a:gd name="connsiteY1" fmla="*/ 0 h 2520952"/>
              <a:gd name="connsiteX2" fmla="*/ 6614160 w 6614160"/>
              <a:gd name="connsiteY2" fmla="*/ 2520952 h 2520952"/>
              <a:gd name="connsiteX3" fmla="*/ 0 w 6614160"/>
              <a:gd name="connsiteY3" fmla="*/ 2520952 h 2520952"/>
              <a:gd name="connsiteX4" fmla="*/ 792480 w 6614160"/>
              <a:gd name="connsiteY4" fmla="*/ 0 h 2520952"/>
              <a:gd name="connsiteX0" fmla="*/ 381000 w 6614160"/>
              <a:gd name="connsiteY0" fmla="*/ 0 h 2520952"/>
              <a:gd name="connsiteX1" fmla="*/ 6614160 w 6614160"/>
              <a:gd name="connsiteY1" fmla="*/ 0 h 2520952"/>
              <a:gd name="connsiteX2" fmla="*/ 6614160 w 6614160"/>
              <a:gd name="connsiteY2" fmla="*/ 2520952 h 2520952"/>
              <a:gd name="connsiteX3" fmla="*/ 0 w 6614160"/>
              <a:gd name="connsiteY3" fmla="*/ 2520952 h 2520952"/>
              <a:gd name="connsiteX4" fmla="*/ 381000 w 6614160"/>
              <a:gd name="connsiteY4" fmla="*/ 0 h 252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14160" h="2520952">
                <a:moveTo>
                  <a:pt x="381000" y="0"/>
                </a:moveTo>
                <a:lnTo>
                  <a:pt x="6614160" y="0"/>
                </a:lnTo>
                <a:lnTo>
                  <a:pt x="6614160" y="2520952"/>
                </a:lnTo>
                <a:lnTo>
                  <a:pt x="0" y="2520952"/>
                </a:lnTo>
                <a:lnTo>
                  <a:pt x="381000" y="0"/>
                </a:lnTo>
                <a:close/>
              </a:path>
            </a:pathLst>
          </a:cu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id="{72952D29-5A8B-186B-FF21-B67ADF3629C4}"/>
              </a:ext>
            </a:extLst>
          </p:cNvPr>
          <p:cNvGrpSpPr/>
          <p:nvPr/>
        </p:nvGrpSpPr>
        <p:grpSpPr>
          <a:xfrm>
            <a:off x="3191348" y="3461345"/>
            <a:ext cx="2419430" cy="1576469"/>
            <a:chOff x="285670" y="5199600"/>
            <a:chExt cx="2419430" cy="1576469"/>
          </a:xfrm>
        </p:grpSpPr>
        <p:sp>
          <p:nvSpPr>
            <p:cNvPr id="89" name="Прямоугольник: скругленные углы 44">
              <a:extLst>
                <a:ext uri="{FF2B5EF4-FFF2-40B4-BE49-F238E27FC236}">
                  <a16:creationId xmlns:a16="http://schemas.microsoft.com/office/drawing/2014/main" id="{4F6EABFB-465F-B7EE-3E89-BBAF11FC4632}"/>
                </a:ext>
              </a:extLst>
            </p:cNvPr>
            <p:cNvSpPr/>
            <p:nvPr/>
          </p:nvSpPr>
          <p:spPr>
            <a:xfrm>
              <a:off x="285670" y="5199601"/>
              <a:ext cx="2419430" cy="1286713"/>
            </a:xfrm>
            <a:prstGeom prst="roundRect">
              <a:avLst>
                <a:gd name="adj" fmla="val 10076"/>
              </a:avLst>
            </a:prstGeom>
            <a:blipFill dpi="0"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: скругленные углы 45">
              <a:extLst>
                <a:ext uri="{FF2B5EF4-FFF2-40B4-BE49-F238E27FC236}">
                  <a16:creationId xmlns:a16="http://schemas.microsoft.com/office/drawing/2014/main" id="{16E5A445-5B8B-F6AC-D0C2-86BF1E3DDCD3}"/>
                </a:ext>
              </a:extLst>
            </p:cNvPr>
            <p:cNvSpPr/>
            <p:nvPr/>
          </p:nvSpPr>
          <p:spPr>
            <a:xfrm>
              <a:off x="285670" y="5199600"/>
              <a:ext cx="2419430" cy="1576469"/>
            </a:xfrm>
            <a:prstGeom prst="roundRect">
              <a:avLst>
                <a:gd name="adj" fmla="val 725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F224912-060A-5AB3-6258-5C7275C76710}"/>
                </a:ext>
              </a:extLst>
            </p:cNvPr>
            <p:cNvSpPr txBox="1"/>
            <p:nvPr/>
          </p:nvSpPr>
          <p:spPr>
            <a:xfrm>
              <a:off x="1062512" y="6518275"/>
              <a:ext cx="8657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solidFill>
                    <a:srgbClr val="052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АСХАНА</a:t>
              </a:r>
              <a:endParaRPr lang="ru-RU" sz="800" b="1" dirty="0">
                <a:solidFill>
                  <a:srgbClr val="052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A52D0413-A30E-EF04-0EE2-2A8F160BE2B2}"/>
              </a:ext>
            </a:extLst>
          </p:cNvPr>
          <p:cNvGrpSpPr/>
          <p:nvPr/>
        </p:nvGrpSpPr>
        <p:grpSpPr>
          <a:xfrm>
            <a:off x="3167829" y="5162797"/>
            <a:ext cx="2419430" cy="1585049"/>
            <a:chOff x="3167829" y="5162797"/>
            <a:chExt cx="2419430" cy="1585049"/>
          </a:xfrm>
        </p:grpSpPr>
        <p:grpSp>
          <p:nvGrpSpPr>
            <p:cNvPr id="93" name="Группа 92">
              <a:extLst>
                <a:ext uri="{FF2B5EF4-FFF2-40B4-BE49-F238E27FC236}">
                  <a16:creationId xmlns:a16="http://schemas.microsoft.com/office/drawing/2014/main" id="{67B18EE6-8613-C94B-7E35-84787A40D31F}"/>
                </a:ext>
              </a:extLst>
            </p:cNvPr>
            <p:cNvGrpSpPr/>
            <p:nvPr/>
          </p:nvGrpSpPr>
          <p:grpSpPr>
            <a:xfrm>
              <a:off x="3167829" y="5162797"/>
              <a:ext cx="2419430" cy="1576469"/>
              <a:chOff x="285670" y="5199600"/>
              <a:chExt cx="2419430" cy="1576469"/>
            </a:xfrm>
          </p:grpSpPr>
          <p:sp>
            <p:nvSpPr>
              <p:cNvPr id="95" name="Прямоугольник: скругленные углы 49">
                <a:extLst>
                  <a:ext uri="{FF2B5EF4-FFF2-40B4-BE49-F238E27FC236}">
                    <a16:creationId xmlns:a16="http://schemas.microsoft.com/office/drawing/2014/main" id="{D4786AAE-C348-DDEC-D6D6-8F1F39232DAD}"/>
                  </a:ext>
                </a:extLst>
              </p:cNvPr>
              <p:cNvSpPr/>
              <p:nvPr/>
            </p:nvSpPr>
            <p:spPr>
              <a:xfrm>
                <a:off x="285670" y="5199601"/>
                <a:ext cx="2419430" cy="1286713"/>
              </a:xfrm>
              <a:prstGeom prst="roundRect">
                <a:avLst>
                  <a:gd name="adj" fmla="val 10076"/>
                </a:avLst>
              </a:prstGeom>
              <a:blipFill dpi="0" rotWithShape="1">
                <a:blip r:embed="rId1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6" name="Прямоугольник: скругленные углы 50">
                <a:extLst>
                  <a:ext uri="{FF2B5EF4-FFF2-40B4-BE49-F238E27FC236}">
                    <a16:creationId xmlns:a16="http://schemas.microsoft.com/office/drawing/2014/main" id="{9675E9DA-5BA2-932B-B75E-05CFA38E6BF9}"/>
                  </a:ext>
                </a:extLst>
              </p:cNvPr>
              <p:cNvSpPr/>
              <p:nvPr/>
            </p:nvSpPr>
            <p:spPr>
              <a:xfrm>
                <a:off x="285670" y="5199600"/>
                <a:ext cx="2419430" cy="1576469"/>
              </a:xfrm>
              <a:prstGeom prst="roundRect">
                <a:avLst>
                  <a:gd name="adj" fmla="val 7253"/>
                </a:avLst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F1969D2-3C11-079E-28F2-72CD9F410D8A}"/>
                </a:ext>
              </a:extLst>
            </p:cNvPr>
            <p:cNvSpPr txBox="1"/>
            <p:nvPr/>
          </p:nvSpPr>
          <p:spPr>
            <a:xfrm>
              <a:off x="3767984" y="6517014"/>
              <a:ext cx="13760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solidFill>
                    <a:srgbClr val="052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ТҰРҒЫН БӨЛМЕ</a:t>
              </a:r>
              <a:endParaRPr lang="ru-RU" sz="800" b="1" dirty="0">
                <a:solidFill>
                  <a:srgbClr val="052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7" name="Группа 96">
            <a:extLst>
              <a:ext uri="{FF2B5EF4-FFF2-40B4-BE49-F238E27FC236}">
                <a16:creationId xmlns:a16="http://schemas.microsoft.com/office/drawing/2014/main" id="{052AD325-3A17-0179-FAC3-BECD1C916EB1}"/>
              </a:ext>
            </a:extLst>
          </p:cNvPr>
          <p:cNvGrpSpPr/>
          <p:nvPr/>
        </p:nvGrpSpPr>
        <p:grpSpPr>
          <a:xfrm>
            <a:off x="6158048" y="3446283"/>
            <a:ext cx="2419430" cy="1699150"/>
            <a:chOff x="285670" y="5199600"/>
            <a:chExt cx="2419430" cy="1699150"/>
          </a:xfrm>
        </p:grpSpPr>
        <p:sp>
          <p:nvSpPr>
            <p:cNvPr id="98" name="Прямоугольник: скругленные углы 53">
              <a:extLst>
                <a:ext uri="{FF2B5EF4-FFF2-40B4-BE49-F238E27FC236}">
                  <a16:creationId xmlns:a16="http://schemas.microsoft.com/office/drawing/2014/main" id="{DCD69BEE-8A46-46E7-4FC3-2C57F9AF2764}"/>
                </a:ext>
              </a:extLst>
            </p:cNvPr>
            <p:cNvSpPr/>
            <p:nvPr/>
          </p:nvSpPr>
          <p:spPr>
            <a:xfrm>
              <a:off x="285670" y="5199601"/>
              <a:ext cx="2419430" cy="1286713"/>
            </a:xfrm>
            <a:prstGeom prst="roundRect">
              <a:avLst>
                <a:gd name="adj" fmla="val 10076"/>
              </a:avLst>
            </a:prstGeom>
            <a:blipFill dpi="0"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: скругленные углы 54">
              <a:extLst>
                <a:ext uri="{FF2B5EF4-FFF2-40B4-BE49-F238E27FC236}">
                  <a16:creationId xmlns:a16="http://schemas.microsoft.com/office/drawing/2014/main" id="{86000D23-BCDA-E420-3F31-D70AAFB92237}"/>
                </a:ext>
              </a:extLst>
            </p:cNvPr>
            <p:cNvSpPr/>
            <p:nvPr/>
          </p:nvSpPr>
          <p:spPr>
            <a:xfrm>
              <a:off x="285670" y="5199600"/>
              <a:ext cx="2419430" cy="1576469"/>
            </a:xfrm>
            <a:prstGeom prst="roundRect">
              <a:avLst>
                <a:gd name="adj" fmla="val 725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533AE70-70A5-1A10-770B-09D6C18910A9}"/>
                </a:ext>
              </a:extLst>
            </p:cNvPr>
            <p:cNvSpPr txBox="1"/>
            <p:nvPr/>
          </p:nvSpPr>
          <p:spPr>
            <a:xfrm>
              <a:off x="886388" y="6544807"/>
              <a:ext cx="137607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solidFill>
                    <a:srgbClr val="052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ТҰРҒЫН БӨЛМЕ</a:t>
              </a:r>
              <a:endParaRPr lang="ru-RU" sz="800" b="1" dirty="0">
                <a:solidFill>
                  <a:srgbClr val="052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800" b="1" dirty="0">
                <a:solidFill>
                  <a:srgbClr val="052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D77B9AB9-124D-EDD8-907E-F6161DEBAE90}"/>
              </a:ext>
            </a:extLst>
          </p:cNvPr>
          <p:cNvGrpSpPr/>
          <p:nvPr/>
        </p:nvGrpSpPr>
        <p:grpSpPr>
          <a:xfrm>
            <a:off x="6183583" y="5160977"/>
            <a:ext cx="2419430" cy="1686785"/>
            <a:chOff x="285670" y="5199600"/>
            <a:chExt cx="2419430" cy="1686785"/>
          </a:xfrm>
        </p:grpSpPr>
        <p:sp>
          <p:nvSpPr>
            <p:cNvPr id="102" name="Прямоугольник: скругленные углы 57">
              <a:extLst>
                <a:ext uri="{FF2B5EF4-FFF2-40B4-BE49-F238E27FC236}">
                  <a16:creationId xmlns:a16="http://schemas.microsoft.com/office/drawing/2014/main" id="{726EF186-C820-5DAB-3DB4-B783CDFC47EC}"/>
                </a:ext>
              </a:extLst>
            </p:cNvPr>
            <p:cNvSpPr/>
            <p:nvPr/>
          </p:nvSpPr>
          <p:spPr>
            <a:xfrm>
              <a:off x="285670" y="5199601"/>
              <a:ext cx="2419430" cy="1286713"/>
            </a:xfrm>
            <a:prstGeom prst="roundRect">
              <a:avLst>
                <a:gd name="adj" fmla="val 10076"/>
              </a:avLst>
            </a:prstGeom>
            <a:blipFill dpi="0" rotWithShape="1"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: скругленные углы 58">
              <a:extLst>
                <a:ext uri="{FF2B5EF4-FFF2-40B4-BE49-F238E27FC236}">
                  <a16:creationId xmlns:a16="http://schemas.microsoft.com/office/drawing/2014/main" id="{0B72DC60-7BEC-041B-2F64-7EE00BC351A7}"/>
                </a:ext>
              </a:extLst>
            </p:cNvPr>
            <p:cNvSpPr/>
            <p:nvPr/>
          </p:nvSpPr>
          <p:spPr>
            <a:xfrm>
              <a:off x="285670" y="5199600"/>
              <a:ext cx="2419430" cy="1576469"/>
            </a:xfrm>
            <a:prstGeom prst="roundRect">
              <a:avLst>
                <a:gd name="adj" fmla="val 725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88D6D23-DA6A-E109-F0F1-632CEE57BA59}"/>
                </a:ext>
              </a:extLst>
            </p:cNvPr>
            <p:cNvSpPr txBox="1"/>
            <p:nvPr/>
          </p:nvSpPr>
          <p:spPr>
            <a:xfrm>
              <a:off x="920927" y="6532442"/>
              <a:ext cx="1255923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solidFill>
                    <a:srgbClr val="052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ТҰРҒЫН БӨЛМЕ</a:t>
              </a:r>
              <a:endParaRPr lang="ru-RU" sz="800" b="1" dirty="0">
                <a:solidFill>
                  <a:srgbClr val="052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kk-KZ" sz="800" b="1" dirty="0">
                  <a:solidFill>
                    <a:srgbClr val="052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ru-RU" sz="800" b="1" dirty="0">
                <a:solidFill>
                  <a:srgbClr val="052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id="{417349B4-5F15-1633-C8E8-31644CAC7DC3}"/>
              </a:ext>
            </a:extLst>
          </p:cNvPr>
          <p:cNvGrpSpPr/>
          <p:nvPr/>
        </p:nvGrpSpPr>
        <p:grpSpPr>
          <a:xfrm>
            <a:off x="9199337" y="3446283"/>
            <a:ext cx="2419430" cy="1576469"/>
            <a:chOff x="285670" y="5199600"/>
            <a:chExt cx="2419430" cy="1576469"/>
          </a:xfrm>
        </p:grpSpPr>
        <p:sp>
          <p:nvSpPr>
            <p:cNvPr id="106" name="Прямоугольник: скругленные углы 6">
              <a:extLst>
                <a:ext uri="{FF2B5EF4-FFF2-40B4-BE49-F238E27FC236}">
                  <a16:creationId xmlns:a16="http://schemas.microsoft.com/office/drawing/2014/main" id="{93BA7B31-D130-4D81-90DA-CFC36A8CE898}"/>
                </a:ext>
              </a:extLst>
            </p:cNvPr>
            <p:cNvSpPr/>
            <p:nvPr/>
          </p:nvSpPr>
          <p:spPr>
            <a:xfrm>
              <a:off x="285670" y="5199601"/>
              <a:ext cx="2419430" cy="1286713"/>
            </a:xfrm>
            <a:prstGeom prst="roundRect">
              <a:avLst>
                <a:gd name="adj" fmla="val 10076"/>
              </a:avLst>
            </a:prstGeom>
            <a:blipFill dpi="0" rotWithShape="1"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: скругленные углы 8">
              <a:extLst>
                <a:ext uri="{FF2B5EF4-FFF2-40B4-BE49-F238E27FC236}">
                  <a16:creationId xmlns:a16="http://schemas.microsoft.com/office/drawing/2014/main" id="{B5D0144A-01FF-A497-9741-AB62617A308A}"/>
                </a:ext>
              </a:extLst>
            </p:cNvPr>
            <p:cNvSpPr/>
            <p:nvPr/>
          </p:nvSpPr>
          <p:spPr>
            <a:xfrm>
              <a:off x="285670" y="5199600"/>
              <a:ext cx="2419430" cy="1576469"/>
            </a:xfrm>
            <a:prstGeom prst="roundRect">
              <a:avLst>
                <a:gd name="adj" fmla="val 725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A4CCE45C-B7D8-0CAF-38D2-7BB38D129E78}"/>
                </a:ext>
              </a:extLst>
            </p:cNvPr>
            <p:cNvSpPr txBox="1"/>
            <p:nvPr/>
          </p:nvSpPr>
          <p:spPr>
            <a:xfrm>
              <a:off x="1062511" y="6518275"/>
              <a:ext cx="14157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solidFill>
                    <a:srgbClr val="052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ҚОНАҚ БӨЛМЕСІ</a:t>
              </a:r>
              <a:endParaRPr lang="ru-RU" sz="800" b="1" dirty="0">
                <a:solidFill>
                  <a:srgbClr val="052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3E540965-3512-32CE-CFA0-86338C8D33A8}"/>
              </a:ext>
            </a:extLst>
          </p:cNvPr>
          <p:cNvGrpSpPr/>
          <p:nvPr/>
        </p:nvGrpSpPr>
        <p:grpSpPr>
          <a:xfrm>
            <a:off x="9224872" y="5160977"/>
            <a:ext cx="2419430" cy="1576469"/>
            <a:chOff x="285670" y="5199600"/>
            <a:chExt cx="2419430" cy="1576469"/>
          </a:xfrm>
        </p:grpSpPr>
        <p:sp>
          <p:nvSpPr>
            <p:cNvPr id="110" name="Прямоугольник: скругленные углы 17">
              <a:extLst>
                <a:ext uri="{FF2B5EF4-FFF2-40B4-BE49-F238E27FC236}">
                  <a16:creationId xmlns:a16="http://schemas.microsoft.com/office/drawing/2014/main" id="{1781BA54-9D1F-EBFA-58D7-BC05E49CF79B}"/>
                </a:ext>
              </a:extLst>
            </p:cNvPr>
            <p:cNvSpPr/>
            <p:nvPr/>
          </p:nvSpPr>
          <p:spPr>
            <a:xfrm>
              <a:off x="285670" y="5199601"/>
              <a:ext cx="2419430" cy="1286713"/>
            </a:xfrm>
            <a:prstGeom prst="roundRect">
              <a:avLst>
                <a:gd name="adj" fmla="val 10076"/>
              </a:avLst>
            </a:prstGeom>
            <a:blipFill dpi="0" rotWithShape="1"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Прямоугольник: скругленные углы 18">
              <a:extLst>
                <a:ext uri="{FF2B5EF4-FFF2-40B4-BE49-F238E27FC236}">
                  <a16:creationId xmlns:a16="http://schemas.microsoft.com/office/drawing/2014/main" id="{BBCCBCC3-7734-51B8-5332-3AA70C5C402A}"/>
                </a:ext>
              </a:extLst>
            </p:cNvPr>
            <p:cNvSpPr/>
            <p:nvPr/>
          </p:nvSpPr>
          <p:spPr>
            <a:xfrm>
              <a:off x="285670" y="5199600"/>
              <a:ext cx="2419430" cy="1576469"/>
            </a:xfrm>
            <a:prstGeom prst="roundRect">
              <a:avLst>
                <a:gd name="adj" fmla="val 7253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1A10DD5-0DC9-52C2-60CB-028390EB16C5}"/>
                </a:ext>
              </a:extLst>
            </p:cNvPr>
            <p:cNvSpPr txBox="1"/>
            <p:nvPr/>
          </p:nvSpPr>
          <p:spPr>
            <a:xfrm>
              <a:off x="1197616" y="6517349"/>
              <a:ext cx="86574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>
                  <a:solidFill>
                    <a:srgbClr val="05295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ДӘЛІЗ</a:t>
              </a:r>
              <a:r>
                <a:rPr lang="ru-RU" sz="900" dirty="0"/>
                <a:t> </a:t>
              </a:r>
              <a:endParaRPr lang="ru-RU" sz="800" b="1" dirty="0">
                <a:solidFill>
                  <a:srgbClr val="05295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5596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11311</TotalTime>
  <Words>111</Words>
  <Application>Microsoft Office PowerPoint</Application>
  <PresentationFormat>Широкоэкранный</PresentationFormat>
  <Paragraphs>41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 К. Абуова</dc:creator>
  <cp:lastModifiedBy>User</cp:lastModifiedBy>
  <cp:revision>804</cp:revision>
  <cp:lastPrinted>2026-08-11T05:42:54Z</cp:lastPrinted>
  <dcterms:created xsi:type="dcterms:W3CDTF">2022-10-04T16:19:31Z</dcterms:created>
  <dcterms:modified xsi:type="dcterms:W3CDTF">2026-08-26T10:39:57Z</dcterms:modified>
</cp:coreProperties>
</file>