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9" r:id="rId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 custT="1"/>
      <dgm:spPr/>
      <dgm:t>
        <a:bodyPr/>
        <a:lstStyle/>
        <a:p>
          <a:r>
            <a:rPr lang="ru-RU" sz="2300" dirty="0"/>
            <a:t>Поступления</a:t>
          </a:r>
          <a:endParaRPr lang="en-US" sz="2300" dirty="0"/>
        </a:p>
        <a:p>
          <a:r>
            <a:rPr lang="ru-RU" sz="2300" dirty="0" smtClean="0"/>
            <a:t>40878,1(120,1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и </a:t>
          </a:r>
        </a:p>
        <a:p>
          <a:pPr algn="ctr"/>
          <a:r>
            <a: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платежи</a:t>
          </a:r>
          <a:r>
            <a:rPr lang="en-US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12341,5 </a:t>
          </a:r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(91,2%)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</a:p>
        <a:p>
          <a:r>
            <a:rPr lang="ru-RU" dirty="0" smtClean="0"/>
            <a:t>38587,3 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2302" custLinFactNeighborX="10000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1627" custLinFactNeighborX="100000" custLinFactNeighborY="85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ru-RU" dirty="0" smtClean="0"/>
            <a:t>46933,1</a:t>
          </a:r>
          <a:endParaRPr lang="ru-RU" dirty="0"/>
        </a:p>
        <a:p>
          <a:r>
            <a:rPr lang="ru-RU" dirty="0"/>
            <a:t>(</a:t>
          </a:r>
          <a:r>
            <a:rPr lang="ru-RU" dirty="0" smtClean="0"/>
            <a:t>112,4%)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                      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  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17940,5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139%)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</a:t>
          </a:r>
          <a:endParaRPr lang="ru-RU" dirty="0"/>
        </a:p>
        <a:p>
          <a:r>
            <a:rPr lang="ru-RU" smtClean="0"/>
            <a:t>44 918,8  </a:t>
          </a:r>
          <a:r>
            <a:rPr lang="ru-RU" dirty="0" smtClean="0"/>
            <a:t>(100%)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248" custLinFactNeighborY="1933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335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86195" custLinFactNeighborY="7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10119" y="1080119"/>
          <a:ext cx="242579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Поступления</a:t>
          </a:r>
          <a:endParaRPr lang="en-US" sz="2300" kern="1200" dirty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40878,1(120,1</a:t>
          </a: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422" y="1150422"/>
        <a:ext cx="2285187" cy="1299554"/>
      </dsp:txXfrm>
    </dsp:sp>
    <dsp:sp modelId="{7A7068E3-381C-45E7-9CF4-24781F783586}">
      <dsp:nvSpPr>
        <dsp:cNvPr id="0" name=""/>
        <dsp:cNvSpPr/>
      </dsp:nvSpPr>
      <dsp:spPr>
        <a:xfrm>
          <a:off x="2572941" y="1080119"/>
          <a:ext cx="2425793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Налоги и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платежи</a:t>
          </a:r>
          <a:r>
            <a:rPr lang="en-US" sz="2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12341,5 </a:t>
          </a: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(91,2%)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43244" y="1150422"/>
        <a:ext cx="2285187" cy="1299554"/>
      </dsp:txXfrm>
    </dsp:sp>
    <dsp:sp modelId="{B7948204-05CF-42AA-92E0-7EBFE3E37489}">
      <dsp:nvSpPr>
        <dsp:cNvPr id="0" name=""/>
        <dsp:cNvSpPr/>
      </dsp:nvSpPr>
      <dsp:spPr>
        <a:xfrm>
          <a:off x="5160143" y="1203728"/>
          <a:ext cx="242579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Расходы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38587,3 (100%)</a:t>
          </a:r>
          <a:endParaRPr lang="ru-RU" sz="2500" kern="1200" dirty="0"/>
        </a:p>
      </dsp:txBody>
      <dsp:txXfrm>
        <a:off x="5230446" y="1274031"/>
        <a:ext cx="2285187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64071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396658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Поступления</a:t>
          </a:r>
          <a:endParaRPr lang="en-US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46933,1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(</a:t>
          </a:r>
          <a:r>
            <a:rPr lang="ru-RU" sz="2200" kern="1200" dirty="0" smtClean="0"/>
            <a:t>112,4%)</a:t>
          </a:r>
          <a:endParaRPr lang="ru-RU" sz="2200" kern="1200" dirty="0"/>
        </a:p>
      </dsp:txBody>
      <dsp:txXfrm>
        <a:off x="469402" y="1193513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880319" y="1224141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tx2">
                  <a:lumMod val="75000"/>
                </a:schemeClr>
              </a:solidFill>
            </a:rPr>
            <a:t>Налоги и платежи                          </a:t>
          </a: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   </a:t>
          </a: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17940,5 </a:t>
          </a: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139%)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953063" y="1296885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437564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Расходы</a:t>
          </a:r>
          <a:r>
            <a:rPr lang="en-US" sz="2200" kern="1200" dirty="0"/>
            <a:t> 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44 918,8  </a:t>
          </a:r>
          <a:r>
            <a:rPr lang="ru-RU" sz="2200" kern="1200" dirty="0" smtClean="0"/>
            <a:t>(100%)</a:t>
          </a:r>
          <a:endParaRPr lang="ru-RU" sz="2200" kern="1200" dirty="0"/>
        </a:p>
      </dsp:txBody>
      <dsp:txXfrm>
        <a:off x="5510308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92" y="0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562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92" y="9448562"/>
            <a:ext cx="2972498" cy="49871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57935918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063425" y="188640"/>
            <a:ext cx="7025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</a:t>
            </a:r>
            <a:r>
              <a:rPr lang="ru-RU" sz="2800" b="1" u="sng" dirty="0" err="1"/>
              <a:t>Бурабайского</a:t>
            </a:r>
            <a:r>
              <a:rPr lang="ru-RU" sz="2800" b="1" u="sng" dirty="0"/>
              <a:t> района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тыс.тенге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31.07.2026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31.07.2025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94789997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44</Words>
  <Application>Microsoft Office PowerPoint</Application>
  <PresentationFormat>Экран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208</cp:revision>
  <cp:lastPrinted>2024-07-04T10:46:21Z</cp:lastPrinted>
  <dcterms:created xsi:type="dcterms:W3CDTF">2017-09-08T10:51:51Z</dcterms:created>
  <dcterms:modified xsi:type="dcterms:W3CDTF">2026-08-06T09:16:34Z</dcterms:modified>
</cp:coreProperties>
</file>