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</p:sldIdLst>
  <p:sldSz cx="9144000" cy="6858000" type="screen4x3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3" autoAdjust="0"/>
    <p:restoredTop sz="94718" autoAdjust="0"/>
  </p:normalViewPr>
  <p:slideViewPr>
    <p:cSldViewPr>
      <p:cViewPr varScale="1">
        <p:scale>
          <a:sx n="82" d="100"/>
          <a:sy n="82" d="100"/>
        </p:scale>
        <p:origin x="1478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68E0715-B60E-4B3E-B64D-0915C6C6863F}" type="doc">
      <dgm:prSet loTypeId="urn:microsoft.com/office/officeart/2005/8/layout/hProcess9" loCatId="process" qsTypeId="urn:microsoft.com/office/officeart/2005/8/quickstyle/3d6" qsCatId="3D" csTypeId="urn:microsoft.com/office/officeart/2005/8/colors/accent1_2" csCatId="accent1" phldr="1"/>
      <dgm:spPr/>
    </dgm:pt>
    <dgm:pt modelId="{1BCADB52-3C80-4DDE-AA00-7493C628CCE0}">
      <dgm:prSet phldrT="[Текст]"/>
      <dgm:spPr/>
      <dgm:t>
        <a:bodyPr/>
        <a:lstStyle/>
        <a:p>
          <a:r>
            <a:rPr lang="kk-KZ" dirty="0"/>
            <a:t>Түсімдер </a:t>
          </a:r>
        </a:p>
        <a:p>
          <a:r>
            <a:rPr lang="kk-KZ" dirty="0" smtClean="0"/>
            <a:t>40878,1  </a:t>
          </a:r>
          <a:r>
            <a:rPr lang="ru-RU" dirty="0" smtClean="0"/>
            <a:t>(120,1%)</a:t>
          </a:r>
          <a:endParaRPr lang="ru-RU" dirty="0"/>
        </a:p>
      </dgm:t>
    </dgm:pt>
    <dgm:pt modelId="{DCD856F3-3648-4D18-9E43-A49ED358C82C}" type="parTrans" cxnId="{8E66A52F-99C9-4A03-8B7E-48B2FEAA5846}">
      <dgm:prSet/>
      <dgm:spPr/>
      <dgm:t>
        <a:bodyPr/>
        <a:lstStyle/>
        <a:p>
          <a:endParaRPr lang="ru-RU"/>
        </a:p>
      </dgm:t>
    </dgm:pt>
    <dgm:pt modelId="{9490037B-C33F-4421-A53A-97E571B75B55}" type="sibTrans" cxnId="{8E66A52F-99C9-4A03-8B7E-48B2FEAA5846}">
      <dgm:prSet/>
      <dgm:spPr/>
      <dgm:t>
        <a:bodyPr/>
        <a:lstStyle/>
        <a:p>
          <a:endParaRPr lang="ru-RU"/>
        </a:p>
      </dgm:t>
    </dgm:pt>
    <dgm:pt modelId="{8F78ED7F-1B33-49D1-AD13-14E9573CB8A6}">
      <dgm:prSet phldrT="[Текст]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ru-RU" dirty="0" err="1">
              <a:solidFill>
                <a:schemeClr val="tx2">
                  <a:lumMod val="75000"/>
                </a:schemeClr>
              </a:solidFill>
            </a:rPr>
            <a:t>Салықтар</a:t>
          </a:r>
          <a:r>
            <a:rPr lang="ru-RU" dirty="0">
              <a:solidFill>
                <a:schemeClr val="tx2">
                  <a:lumMod val="75000"/>
                </a:schemeClr>
              </a:solidFill>
            </a:rPr>
            <a:t> мен </a:t>
          </a:r>
          <a:r>
            <a:rPr lang="ru-RU" dirty="0" err="1">
              <a:solidFill>
                <a:schemeClr val="tx2">
                  <a:lumMod val="75000"/>
                </a:schemeClr>
              </a:solidFill>
            </a:rPr>
            <a:t>төлемдер</a:t>
          </a:r>
          <a:r>
            <a:rPr lang="ru-RU" dirty="0">
              <a:solidFill>
                <a:schemeClr val="tx2">
                  <a:lumMod val="75000"/>
                </a:schemeClr>
              </a:solidFill>
            </a:rPr>
            <a:t>                  </a:t>
          </a:r>
          <a:r>
            <a:rPr lang="ru-RU" dirty="0" smtClean="0">
              <a:solidFill>
                <a:schemeClr val="tx2">
                  <a:lumMod val="75000"/>
                </a:schemeClr>
              </a:solidFill>
            </a:rPr>
            <a:t>12341,5 (91,2%)</a:t>
          </a:r>
          <a:endParaRPr lang="ru-RU" dirty="0">
            <a:solidFill>
              <a:schemeClr val="tx2">
                <a:lumMod val="75000"/>
              </a:schemeClr>
            </a:solidFill>
          </a:endParaRPr>
        </a:p>
      </dgm:t>
    </dgm:pt>
    <dgm:pt modelId="{248D994A-F890-4E44-9CAB-DB00BE42ADD5}" type="parTrans" cxnId="{AB886CFD-DAB5-40EF-A96E-AE5915CF91B6}">
      <dgm:prSet/>
      <dgm:spPr/>
      <dgm:t>
        <a:bodyPr/>
        <a:lstStyle/>
        <a:p>
          <a:endParaRPr lang="ru-RU"/>
        </a:p>
      </dgm:t>
    </dgm:pt>
    <dgm:pt modelId="{28E8E42B-CB4D-4918-9384-F5D19D547118}" type="sibTrans" cxnId="{AB886CFD-DAB5-40EF-A96E-AE5915CF91B6}">
      <dgm:prSet/>
      <dgm:spPr/>
      <dgm:t>
        <a:bodyPr/>
        <a:lstStyle/>
        <a:p>
          <a:endParaRPr lang="ru-RU"/>
        </a:p>
      </dgm:t>
    </dgm:pt>
    <dgm:pt modelId="{C13D7380-5C41-47B6-88CA-C46338293A08}">
      <dgm:prSet phldrT="[Текст]"/>
      <dgm:spPr/>
      <dgm:t>
        <a:bodyPr/>
        <a:lstStyle/>
        <a:p>
          <a:r>
            <a:rPr lang="ru-RU" dirty="0" err="1"/>
            <a:t>Шығындар</a:t>
          </a:r>
          <a:endParaRPr lang="ru-RU" dirty="0"/>
        </a:p>
        <a:p>
          <a:r>
            <a:rPr lang="ru-RU" dirty="0" smtClean="0"/>
            <a:t>38587,3 (100%)</a:t>
          </a:r>
          <a:endParaRPr lang="ru-RU" dirty="0"/>
        </a:p>
      </dgm:t>
    </dgm:pt>
    <dgm:pt modelId="{CFE61468-1AEE-4F39-9A2A-AFA7ABBC305E}" type="parTrans" cxnId="{200E009D-60F6-4FCA-A525-6483C0E0E2D4}">
      <dgm:prSet/>
      <dgm:spPr/>
      <dgm:t>
        <a:bodyPr/>
        <a:lstStyle/>
        <a:p>
          <a:endParaRPr lang="ru-RU"/>
        </a:p>
      </dgm:t>
    </dgm:pt>
    <dgm:pt modelId="{67E34D62-A3D2-45C9-9709-069800EEC325}" type="sibTrans" cxnId="{200E009D-60F6-4FCA-A525-6483C0E0E2D4}">
      <dgm:prSet/>
      <dgm:spPr/>
      <dgm:t>
        <a:bodyPr/>
        <a:lstStyle/>
        <a:p>
          <a:endParaRPr lang="ru-RU"/>
        </a:p>
      </dgm:t>
    </dgm:pt>
    <dgm:pt modelId="{10CB45E8-E2B1-470F-BD31-507883A50E13}" type="pres">
      <dgm:prSet presAssocID="{E68E0715-B60E-4B3E-B64D-0915C6C6863F}" presName="CompostProcess" presStyleCnt="0">
        <dgm:presLayoutVars>
          <dgm:dir/>
          <dgm:resizeHandles val="exact"/>
        </dgm:presLayoutVars>
      </dgm:prSet>
      <dgm:spPr/>
    </dgm:pt>
    <dgm:pt modelId="{A6D933C2-8539-4736-A15F-8A343C91B3B7}" type="pres">
      <dgm:prSet presAssocID="{E68E0715-B60E-4B3E-B64D-0915C6C6863F}" presName="arrow" presStyleLbl="bgShp" presStyleIdx="0" presStyleCnt="1"/>
      <dgm:spPr/>
    </dgm:pt>
    <dgm:pt modelId="{AA8CC410-84D7-4A79-A3CD-9991FF279F47}" type="pres">
      <dgm:prSet presAssocID="{E68E0715-B60E-4B3E-B64D-0915C6C6863F}" presName="linearProcess" presStyleCnt="0"/>
      <dgm:spPr/>
    </dgm:pt>
    <dgm:pt modelId="{94998ECC-1C06-4FB8-B1D2-3FF96530BC0B}" type="pres">
      <dgm:prSet presAssocID="{1BCADB52-3C80-4DDE-AA00-7493C628CCE0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9878D3-4D96-4CB2-86F5-064A80067891}" type="pres">
      <dgm:prSet presAssocID="{9490037B-C33F-4421-A53A-97E571B75B55}" presName="sibTrans" presStyleCnt="0"/>
      <dgm:spPr/>
    </dgm:pt>
    <dgm:pt modelId="{7A7068E3-381C-45E7-9CF4-24781F783586}" type="pres">
      <dgm:prSet presAssocID="{8F78ED7F-1B33-49D1-AD13-14E9573CB8A6}" presName="textNode" presStyleLbl="node1" presStyleIdx="1" presStyleCnt="3" custLinFactNeighborX="30565" custLinFactNeighborY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C23EB7-02D7-4DD6-BE56-598398F9A4DD}" type="pres">
      <dgm:prSet presAssocID="{28E8E42B-CB4D-4918-9384-F5D19D547118}" presName="sibTrans" presStyleCnt="0"/>
      <dgm:spPr/>
    </dgm:pt>
    <dgm:pt modelId="{B7948204-05CF-42AA-92E0-7EBFE3E37489}" type="pres">
      <dgm:prSet presAssocID="{C13D7380-5C41-47B6-88CA-C46338293A08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FCE974C-9D94-4E89-9016-1E95EA14BAA0}" type="presOf" srcId="{1BCADB52-3C80-4DDE-AA00-7493C628CCE0}" destId="{94998ECC-1C06-4FB8-B1D2-3FF96530BC0B}" srcOrd="0" destOrd="0" presId="urn:microsoft.com/office/officeart/2005/8/layout/hProcess9"/>
    <dgm:cxn modelId="{8E66A52F-99C9-4A03-8B7E-48B2FEAA5846}" srcId="{E68E0715-B60E-4B3E-B64D-0915C6C6863F}" destId="{1BCADB52-3C80-4DDE-AA00-7493C628CCE0}" srcOrd="0" destOrd="0" parTransId="{DCD856F3-3648-4D18-9E43-A49ED358C82C}" sibTransId="{9490037B-C33F-4421-A53A-97E571B75B55}"/>
    <dgm:cxn modelId="{AB886CFD-DAB5-40EF-A96E-AE5915CF91B6}" srcId="{E68E0715-B60E-4B3E-B64D-0915C6C6863F}" destId="{8F78ED7F-1B33-49D1-AD13-14E9573CB8A6}" srcOrd="1" destOrd="0" parTransId="{248D994A-F890-4E44-9CAB-DB00BE42ADD5}" sibTransId="{28E8E42B-CB4D-4918-9384-F5D19D547118}"/>
    <dgm:cxn modelId="{BB805E99-D10F-458E-9499-C92A3AD47274}" type="presOf" srcId="{E68E0715-B60E-4B3E-B64D-0915C6C6863F}" destId="{10CB45E8-E2B1-470F-BD31-507883A50E13}" srcOrd="0" destOrd="0" presId="urn:microsoft.com/office/officeart/2005/8/layout/hProcess9"/>
    <dgm:cxn modelId="{200E009D-60F6-4FCA-A525-6483C0E0E2D4}" srcId="{E68E0715-B60E-4B3E-B64D-0915C6C6863F}" destId="{C13D7380-5C41-47B6-88CA-C46338293A08}" srcOrd="2" destOrd="0" parTransId="{CFE61468-1AEE-4F39-9A2A-AFA7ABBC305E}" sibTransId="{67E34D62-A3D2-45C9-9709-069800EEC325}"/>
    <dgm:cxn modelId="{BA31C51D-5560-4689-AA15-3D3080CA12AD}" type="presOf" srcId="{8F78ED7F-1B33-49D1-AD13-14E9573CB8A6}" destId="{7A7068E3-381C-45E7-9CF4-24781F783586}" srcOrd="0" destOrd="0" presId="urn:microsoft.com/office/officeart/2005/8/layout/hProcess9"/>
    <dgm:cxn modelId="{79DC6D67-BB00-498C-A094-F788363765A8}" type="presOf" srcId="{C13D7380-5C41-47B6-88CA-C46338293A08}" destId="{B7948204-05CF-42AA-92E0-7EBFE3E37489}" srcOrd="0" destOrd="0" presId="urn:microsoft.com/office/officeart/2005/8/layout/hProcess9"/>
    <dgm:cxn modelId="{E05B2DC5-F636-443B-81CD-4644D8F22174}" type="presParOf" srcId="{10CB45E8-E2B1-470F-BD31-507883A50E13}" destId="{A6D933C2-8539-4736-A15F-8A343C91B3B7}" srcOrd="0" destOrd="0" presId="urn:microsoft.com/office/officeart/2005/8/layout/hProcess9"/>
    <dgm:cxn modelId="{23AE4673-A610-4009-B170-7A55D0E699E6}" type="presParOf" srcId="{10CB45E8-E2B1-470F-BD31-507883A50E13}" destId="{AA8CC410-84D7-4A79-A3CD-9991FF279F47}" srcOrd="1" destOrd="0" presId="urn:microsoft.com/office/officeart/2005/8/layout/hProcess9"/>
    <dgm:cxn modelId="{52A6C338-D584-4232-840D-1B8D6D23BBF2}" type="presParOf" srcId="{AA8CC410-84D7-4A79-A3CD-9991FF279F47}" destId="{94998ECC-1C06-4FB8-B1D2-3FF96530BC0B}" srcOrd="0" destOrd="0" presId="urn:microsoft.com/office/officeart/2005/8/layout/hProcess9"/>
    <dgm:cxn modelId="{5878A314-5EA3-461A-BCB6-829F038A66D9}" type="presParOf" srcId="{AA8CC410-84D7-4A79-A3CD-9991FF279F47}" destId="{839878D3-4D96-4CB2-86F5-064A80067891}" srcOrd="1" destOrd="0" presId="urn:microsoft.com/office/officeart/2005/8/layout/hProcess9"/>
    <dgm:cxn modelId="{7E801EFA-7C1F-41D3-A94E-D80BDEB9820F}" type="presParOf" srcId="{AA8CC410-84D7-4A79-A3CD-9991FF279F47}" destId="{7A7068E3-381C-45E7-9CF4-24781F783586}" srcOrd="2" destOrd="0" presId="urn:microsoft.com/office/officeart/2005/8/layout/hProcess9"/>
    <dgm:cxn modelId="{E6C39C91-1A06-4884-BC89-F3F49B3E57BA}" type="presParOf" srcId="{AA8CC410-84D7-4A79-A3CD-9991FF279F47}" destId="{3BC23EB7-02D7-4DD6-BE56-598398F9A4DD}" srcOrd="3" destOrd="0" presId="urn:microsoft.com/office/officeart/2005/8/layout/hProcess9"/>
    <dgm:cxn modelId="{969BA63F-5437-4128-83CF-FFB22724CACC}" type="presParOf" srcId="{AA8CC410-84D7-4A79-A3CD-9991FF279F47}" destId="{B7948204-05CF-42AA-92E0-7EBFE3E37489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68E0715-B60E-4B3E-B64D-0915C6C6863F}" type="doc">
      <dgm:prSet loTypeId="urn:microsoft.com/office/officeart/2005/8/layout/hProcess9" loCatId="process" qsTypeId="urn:microsoft.com/office/officeart/2005/8/quickstyle/3d6" qsCatId="3D" csTypeId="urn:microsoft.com/office/officeart/2005/8/colors/accent1_2" csCatId="accent1" phldr="1"/>
      <dgm:spPr/>
    </dgm:pt>
    <dgm:pt modelId="{1BCADB52-3C80-4DDE-AA00-7493C628CCE0}">
      <dgm:prSet phldrT="[Текст]"/>
      <dgm:spPr/>
      <dgm:t>
        <a:bodyPr/>
        <a:lstStyle/>
        <a:p>
          <a:r>
            <a:rPr lang="kk-KZ" dirty="0"/>
            <a:t>Түсімдер</a:t>
          </a:r>
          <a:endParaRPr lang="en-US" dirty="0"/>
        </a:p>
        <a:p>
          <a:r>
            <a:rPr lang="ru-RU" dirty="0" smtClean="0"/>
            <a:t>46933,1</a:t>
          </a:r>
          <a:endParaRPr lang="ru-RU" dirty="0" smtClean="0"/>
        </a:p>
        <a:p>
          <a:r>
            <a:rPr lang="ru-RU" dirty="0" smtClean="0"/>
            <a:t>(</a:t>
          </a:r>
          <a:r>
            <a:rPr lang="ru-RU" dirty="0" smtClean="0"/>
            <a:t>112,4%)</a:t>
          </a:r>
          <a:endParaRPr lang="ru-RU" dirty="0"/>
        </a:p>
      </dgm:t>
    </dgm:pt>
    <dgm:pt modelId="{DCD856F3-3648-4D18-9E43-A49ED358C82C}" type="parTrans" cxnId="{8E66A52F-99C9-4A03-8B7E-48B2FEAA5846}">
      <dgm:prSet/>
      <dgm:spPr/>
      <dgm:t>
        <a:bodyPr/>
        <a:lstStyle/>
        <a:p>
          <a:endParaRPr lang="ru-RU"/>
        </a:p>
      </dgm:t>
    </dgm:pt>
    <dgm:pt modelId="{9490037B-C33F-4421-A53A-97E571B75B55}" type="sibTrans" cxnId="{8E66A52F-99C9-4A03-8B7E-48B2FEAA5846}">
      <dgm:prSet/>
      <dgm:spPr/>
      <dgm:t>
        <a:bodyPr/>
        <a:lstStyle/>
        <a:p>
          <a:endParaRPr lang="ru-RU"/>
        </a:p>
      </dgm:t>
    </dgm:pt>
    <dgm:pt modelId="{8F78ED7F-1B33-49D1-AD13-14E9573CB8A6}">
      <dgm:prSet phldrT="[Текст]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kk-KZ" dirty="0">
              <a:solidFill>
                <a:schemeClr val="tx2">
                  <a:lumMod val="75000"/>
                </a:schemeClr>
              </a:solidFill>
            </a:rPr>
            <a:t>Салықтар мен төлемдер</a:t>
          </a:r>
          <a:endParaRPr lang="ru-RU" dirty="0">
            <a:solidFill>
              <a:schemeClr val="tx2">
                <a:lumMod val="75000"/>
              </a:schemeClr>
            </a:solidFill>
          </a:endParaRPr>
        </a:p>
        <a:p>
          <a:r>
            <a:rPr lang="ru-RU" dirty="0" smtClean="0">
              <a:solidFill>
                <a:schemeClr val="tx2">
                  <a:lumMod val="75000"/>
                </a:schemeClr>
              </a:solidFill>
            </a:rPr>
            <a:t>17940,5(139%)</a:t>
          </a:r>
          <a:endParaRPr lang="ru-RU" dirty="0">
            <a:solidFill>
              <a:schemeClr val="tx2">
                <a:lumMod val="75000"/>
              </a:schemeClr>
            </a:solidFill>
          </a:endParaRPr>
        </a:p>
      </dgm:t>
    </dgm:pt>
    <dgm:pt modelId="{248D994A-F890-4E44-9CAB-DB00BE42ADD5}" type="parTrans" cxnId="{AB886CFD-DAB5-40EF-A96E-AE5915CF91B6}">
      <dgm:prSet/>
      <dgm:spPr/>
      <dgm:t>
        <a:bodyPr/>
        <a:lstStyle/>
        <a:p>
          <a:endParaRPr lang="ru-RU"/>
        </a:p>
      </dgm:t>
    </dgm:pt>
    <dgm:pt modelId="{28E8E42B-CB4D-4918-9384-F5D19D547118}" type="sibTrans" cxnId="{AB886CFD-DAB5-40EF-A96E-AE5915CF91B6}">
      <dgm:prSet/>
      <dgm:spPr/>
      <dgm:t>
        <a:bodyPr/>
        <a:lstStyle/>
        <a:p>
          <a:endParaRPr lang="ru-RU"/>
        </a:p>
      </dgm:t>
    </dgm:pt>
    <dgm:pt modelId="{C13D7380-5C41-47B6-88CA-C46338293A08}">
      <dgm:prSet phldrT="[Текст]"/>
      <dgm:spPr/>
      <dgm:t>
        <a:bodyPr/>
        <a:lstStyle/>
        <a:p>
          <a:r>
            <a:rPr lang="kk-KZ" dirty="0"/>
            <a:t>Шығындар</a:t>
          </a:r>
          <a:endParaRPr lang="ru-RU" dirty="0"/>
        </a:p>
        <a:p>
          <a:r>
            <a:rPr lang="ru-RU" dirty="0" smtClean="0"/>
            <a:t>44918,8(100</a:t>
          </a:r>
          <a:r>
            <a:rPr lang="ru-RU" dirty="0" smtClean="0"/>
            <a:t>%)</a:t>
          </a:r>
          <a:endParaRPr lang="ru-RU" dirty="0"/>
        </a:p>
      </dgm:t>
    </dgm:pt>
    <dgm:pt modelId="{CFE61468-1AEE-4F39-9A2A-AFA7ABBC305E}" type="parTrans" cxnId="{200E009D-60F6-4FCA-A525-6483C0E0E2D4}">
      <dgm:prSet/>
      <dgm:spPr/>
      <dgm:t>
        <a:bodyPr/>
        <a:lstStyle/>
        <a:p>
          <a:endParaRPr lang="ru-RU"/>
        </a:p>
      </dgm:t>
    </dgm:pt>
    <dgm:pt modelId="{67E34D62-A3D2-45C9-9709-069800EEC325}" type="sibTrans" cxnId="{200E009D-60F6-4FCA-A525-6483C0E0E2D4}">
      <dgm:prSet/>
      <dgm:spPr/>
      <dgm:t>
        <a:bodyPr/>
        <a:lstStyle/>
        <a:p>
          <a:endParaRPr lang="ru-RU"/>
        </a:p>
      </dgm:t>
    </dgm:pt>
    <dgm:pt modelId="{10CB45E8-E2B1-470F-BD31-507883A50E13}" type="pres">
      <dgm:prSet presAssocID="{E68E0715-B60E-4B3E-B64D-0915C6C6863F}" presName="CompostProcess" presStyleCnt="0">
        <dgm:presLayoutVars>
          <dgm:dir/>
          <dgm:resizeHandles val="exact"/>
        </dgm:presLayoutVars>
      </dgm:prSet>
      <dgm:spPr/>
    </dgm:pt>
    <dgm:pt modelId="{A6D933C2-8539-4736-A15F-8A343C91B3B7}" type="pres">
      <dgm:prSet presAssocID="{E68E0715-B60E-4B3E-B64D-0915C6C6863F}" presName="arrow" presStyleLbl="bgShp" presStyleIdx="0" presStyleCnt="1"/>
      <dgm:spPr/>
    </dgm:pt>
    <dgm:pt modelId="{AA8CC410-84D7-4A79-A3CD-9991FF279F47}" type="pres">
      <dgm:prSet presAssocID="{E68E0715-B60E-4B3E-B64D-0915C6C6863F}" presName="linearProcess" presStyleCnt="0"/>
      <dgm:spPr/>
    </dgm:pt>
    <dgm:pt modelId="{94998ECC-1C06-4FB8-B1D2-3FF96530BC0B}" type="pres">
      <dgm:prSet presAssocID="{1BCADB52-3C80-4DDE-AA00-7493C628CCE0}" presName="textNode" presStyleLbl="node1" presStyleIdx="0" presStyleCnt="3" custLinFactNeighborX="67749" custLinFactNeighborY="19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9878D3-4D96-4CB2-86F5-064A80067891}" type="pres">
      <dgm:prSet presAssocID="{9490037B-C33F-4421-A53A-97E571B75B55}" presName="sibTrans" presStyleCnt="0"/>
      <dgm:spPr/>
    </dgm:pt>
    <dgm:pt modelId="{7A7068E3-381C-45E7-9CF4-24781F783586}" type="pres">
      <dgm:prSet presAssocID="{8F78ED7F-1B33-49D1-AD13-14E9573CB8A6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C23EB7-02D7-4DD6-BE56-598398F9A4DD}" type="pres">
      <dgm:prSet presAssocID="{28E8E42B-CB4D-4918-9384-F5D19D547118}" presName="sibTrans" presStyleCnt="0"/>
      <dgm:spPr/>
    </dgm:pt>
    <dgm:pt modelId="{B7948204-05CF-42AA-92E0-7EBFE3E37489}" type="pres">
      <dgm:prSet presAssocID="{C13D7380-5C41-47B6-88CA-C46338293A08}" presName="textNode" presStyleLbl="node1" presStyleIdx="2" presStyleCnt="3" custLinFactX="7051" custLinFactNeighborX="100000" custLinFactNeighborY="23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608375D-1BAC-434B-864C-ABBE81CA97FB}" type="presOf" srcId="{E68E0715-B60E-4B3E-B64D-0915C6C6863F}" destId="{10CB45E8-E2B1-470F-BD31-507883A50E13}" srcOrd="0" destOrd="0" presId="urn:microsoft.com/office/officeart/2005/8/layout/hProcess9"/>
    <dgm:cxn modelId="{8E66A52F-99C9-4A03-8B7E-48B2FEAA5846}" srcId="{E68E0715-B60E-4B3E-B64D-0915C6C6863F}" destId="{1BCADB52-3C80-4DDE-AA00-7493C628CCE0}" srcOrd="0" destOrd="0" parTransId="{DCD856F3-3648-4D18-9E43-A49ED358C82C}" sibTransId="{9490037B-C33F-4421-A53A-97E571B75B55}"/>
    <dgm:cxn modelId="{AB886CFD-DAB5-40EF-A96E-AE5915CF91B6}" srcId="{E68E0715-B60E-4B3E-B64D-0915C6C6863F}" destId="{8F78ED7F-1B33-49D1-AD13-14E9573CB8A6}" srcOrd="1" destOrd="0" parTransId="{248D994A-F890-4E44-9CAB-DB00BE42ADD5}" sibTransId="{28E8E42B-CB4D-4918-9384-F5D19D547118}"/>
    <dgm:cxn modelId="{8D1DB115-7510-42B5-9C82-ED0DA440B97A}" type="presOf" srcId="{8F78ED7F-1B33-49D1-AD13-14E9573CB8A6}" destId="{7A7068E3-381C-45E7-9CF4-24781F783586}" srcOrd="0" destOrd="0" presId="urn:microsoft.com/office/officeart/2005/8/layout/hProcess9"/>
    <dgm:cxn modelId="{200E009D-60F6-4FCA-A525-6483C0E0E2D4}" srcId="{E68E0715-B60E-4B3E-B64D-0915C6C6863F}" destId="{C13D7380-5C41-47B6-88CA-C46338293A08}" srcOrd="2" destOrd="0" parTransId="{CFE61468-1AEE-4F39-9A2A-AFA7ABBC305E}" sibTransId="{67E34D62-A3D2-45C9-9709-069800EEC325}"/>
    <dgm:cxn modelId="{E08D2623-2483-4F32-B853-189D6C8ACD18}" type="presOf" srcId="{1BCADB52-3C80-4DDE-AA00-7493C628CCE0}" destId="{94998ECC-1C06-4FB8-B1D2-3FF96530BC0B}" srcOrd="0" destOrd="0" presId="urn:microsoft.com/office/officeart/2005/8/layout/hProcess9"/>
    <dgm:cxn modelId="{874DF3EB-69C4-4E9D-BB66-A0B6BA6B6544}" type="presOf" srcId="{C13D7380-5C41-47B6-88CA-C46338293A08}" destId="{B7948204-05CF-42AA-92E0-7EBFE3E37489}" srcOrd="0" destOrd="0" presId="urn:microsoft.com/office/officeart/2005/8/layout/hProcess9"/>
    <dgm:cxn modelId="{577E4207-3AC6-4145-8797-D10A93ACB90A}" type="presParOf" srcId="{10CB45E8-E2B1-470F-BD31-507883A50E13}" destId="{A6D933C2-8539-4736-A15F-8A343C91B3B7}" srcOrd="0" destOrd="0" presId="urn:microsoft.com/office/officeart/2005/8/layout/hProcess9"/>
    <dgm:cxn modelId="{ABDB2C60-E9D4-4F7E-8A25-70A7C58FB775}" type="presParOf" srcId="{10CB45E8-E2B1-470F-BD31-507883A50E13}" destId="{AA8CC410-84D7-4A79-A3CD-9991FF279F47}" srcOrd="1" destOrd="0" presId="urn:microsoft.com/office/officeart/2005/8/layout/hProcess9"/>
    <dgm:cxn modelId="{2659E494-4B0D-41D0-ADC3-2C5A4FA60A5C}" type="presParOf" srcId="{AA8CC410-84D7-4A79-A3CD-9991FF279F47}" destId="{94998ECC-1C06-4FB8-B1D2-3FF96530BC0B}" srcOrd="0" destOrd="0" presId="urn:microsoft.com/office/officeart/2005/8/layout/hProcess9"/>
    <dgm:cxn modelId="{A341C09D-3768-4A40-9BD8-500B909466A1}" type="presParOf" srcId="{AA8CC410-84D7-4A79-A3CD-9991FF279F47}" destId="{839878D3-4D96-4CB2-86F5-064A80067891}" srcOrd="1" destOrd="0" presId="urn:microsoft.com/office/officeart/2005/8/layout/hProcess9"/>
    <dgm:cxn modelId="{C7F71991-1634-4935-A1F7-3896A494A130}" type="presParOf" srcId="{AA8CC410-84D7-4A79-A3CD-9991FF279F47}" destId="{7A7068E3-381C-45E7-9CF4-24781F783586}" srcOrd="2" destOrd="0" presId="urn:microsoft.com/office/officeart/2005/8/layout/hProcess9"/>
    <dgm:cxn modelId="{82158DB9-6866-49AD-8BE4-352C51318D7B}" type="presParOf" srcId="{AA8CC410-84D7-4A79-A3CD-9991FF279F47}" destId="{3BC23EB7-02D7-4DD6-BE56-598398F9A4DD}" srcOrd="3" destOrd="0" presId="urn:microsoft.com/office/officeart/2005/8/layout/hProcess9"/>
    <dgm:cxn modelId="{13B1C89D-40D9-4BE5-BC61-809E59E16CDD}" type="presParOf" srcId="{AA8CC410-84D7-4A79-A3CD-9991FF279F47}" destId="{B7948204-05CF-42AA-92E0-7EBFE3E37489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D933C2-8539-4736-A15F-8A343C91B3B7}">
      <dsp:nvSpPr>
        <dsp:cNvPr id="0" name=""/>
        <dsp:cNvSpPr/>
      </dsp:nvSpPr>
      <dsp:spPr>
        <a:xfrm>
          <a:off x="556261" y="0"/>
          <a:ext cx="6304300" cy="3600400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152400" prstMaterial="plastic">
          <a:bevelT w="25400" h="25400"/>
          <a:bevelB w="25400" h="25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998ECC-1C06-4FB8-B1D2-3FF96530BC0B}">
      <dsp:nvSpPr>
        <dsp:cNvPr id="0" name=""/>
        <dsp:cNvSpPr/>
      </dsp:nvSpPr>
      <dsp:spPr>
        <a:xfrm>
          <a:off x="3915" y="1080119"/>
          <a:ext cx="2382627" cy="14401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/>
            <a:t>Түсімдер </a:t>
          </a:r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40878,1  </a:t>
          </a:r>
          <a:r>
            <a:rPr lang="ru-RU" sz="2300" kern="1200" dirty="0" smtClean="0"/>
            <a:t>(120,1%)</a:t>
          </a:r>
          <a:endParaRPr lang="ru-RU" sz="2300" kern="1200" dirty="0"/>
        </a:p>
      </dsp:txBody>
      <dsp:txXfrm>
        <a:off x="74218" y="1150422"/>
        <a:ext cx="2242021" cy="1299554"/>
      </dsp:txXfrm>
    </dsp:sp>
    <dsp:sp modelId="{7A7068E3-381C-45E7-9CF4-24781F783586}">
      <dsp:nvSpPr>
        <dsp:cNvPr id="0" name=""/>
        <dsp:cNvSpPr/>
      </dsp:nvSpPr>
      <dsp:spPr>
        <a:xfrm>
          <a:off x="2557002" y="1080119"/>
          <a:ext cx="2382627" cy="1440160"/>
        </a:xfrm>
        <a:prstGeom prst="roundRect">
          <a:avLst/>
        </a:prstGeom>
        <a:solidFill>
          <a:schemeClr val="accent4">
            <a:lumMod val="40000"/>
            <a:lumOff val="60000"/>
            <a:alpha val="9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err="1">
              <a:solidFill>
                <a:schemeClr val="tx2">
                  <a:lumMod val="75000"/>
                </a:schemeClr>
              </a:solidFill>
            </a:rPr>
            <a:t>Салықтар</a:t>
          </a:r>
          <a:r>
            <a:rPr lang="ru-RU" sz="2300" kern="1200" dirty="0">
              <a:solidFill>
                <a:schemeClr val="tx2">
                  <a:lumMod val="75000"/>
                </a:schemeClr>
              </a:solidFill>
            </a:rPr>
            <a:t> мен </a:t>
          </a:r>
          <a:r>
            <a:rPr lang="ru-RU" sz="2300" kern="1200" dirty="0" err="1">
              <a:solidFill>
                <a:schemeClr val="tx2">
                  <a:lumMod val="75000"/>
                </a:schemeClr>
              </a:solidFill>
            </a:rPr>
            <a:t>төлемдер</a:t>
          </a:r>
          <a:r>
            <a:rPr lang="ru-RU" sz="2300" kern="1200" dirty="0">
              <a:solidFill>
                <a:schemeClr val="tx2">
                  <a:lumMod val="75000"/>
                </a:schemeClr>
              </a:solidFill>
            </a:rPr>
            <a:t>                  </a:t>
          </a:r>
          <a:r>
            <a:rPr lang="ru-RU" sz="2300" kern="1200" dirty="0" smtClean="0">
              <a:solidFill>
                <a:schemeClr val="tx2">
                  <a:lumMod val="75000"/>
                </a:schemeClr>
              </a:solidFill>
            </a:rPr>
            <a:t>12341,5 (91,2%)</a:t>
          </a:r>
          <a:endParaRPr lang="ru-RU" sz="2300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2627305" y="1150422"/>
        <a:ext cx="2242021" cy="1299554"/>
      </dsp:txXfrm>
    </dsp:sp>
    <dsp:sp modelId="{B7948204-05CF-42AA-92E0-7EBFE3E37489}">
      <dsp:nvSpPr>
        <dsp:cNvPr id="0" name=""/>
        <dsp:cNvSpPr/>
      </dsp:nvSpPr>
      <dsp:spPr>
        <a:xfrm>
          <a:off x="5030280" y="1080119"/>
          <a:ext cx="2382627" cy="14401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err="1"/>
            <a:t>Шығындар</a:t>
          </a:r>
          <a:endParaRPr lang="ru-RU" sz="2300" kern="1200" dirty="0"/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38587,3 (100%)</a:t>
          </a:r>
          <a:endParaRPr lang="ru-RU" sz="2300" kern="1200" dirty="0"/>
        </a:p>
      </dsp:txBody>
      <dsp:txXfrm>
        <a:off x="5100583" y="1150422"/>
        <a:ext cx="2242021" cy="129955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D933C2-8539-4736-A15F-8A343C91B3B7}">
      <dsp:nvSpPr>
        <dsp:cNvPr id="0" name=""/>
        <dsp:cNvSpPr/>
      </dsp:nvSpPr>
      <dsp:spPr>
        <a:xfrm>
          <a:off x="588665" y="0"/>
          <a:ext cx="6671541" cy="3725416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152400" prstMaterial="plastic">
          <a:bevelT w="25400" h="25400"/>
          <a:bevelB w="25400" h="25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998ECC-1C06-4FB8-B1D2-3FF96530BC0B}">
      <dsp:nvSpPr>
        <dsp:cNvPr id="0" name=""/>
        <dsp:cNvSpPr/>
      </dsp:nvSpPr>
      <dsp:spPr>
        <a:xfrm>
          <a:off x="312968" y="1146131"/>
          <a:ext cx="2354661" cy="14901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200" kern="1200" dirty="0"/>
            <a:t>Түсімдер</a:t>
          </a:r>
          <a:endParaRPr lang="en-US" sz="2200" kern="1200" dirty="0"/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46933,1</a:t>
          </a:r>
          <a:endParaRPr lang="ru-RU" sz="2200" kern="1200" dirty="0" smtClean="0"/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(</a:t>
          </a:r>
          <a:r>
            <a:rPr lang="ru-RU" sz="2200" kern="1200" dirty="0" smtClean="0"/>
            <a:t>112,4%)</a:t>
          </a:r>
          <a:endParaRPr lang="ru-RU" sz="2200" kern="1200" dirty="0"/>
        </a:p>
      </dsp:txBody>
      <dsp:txXfrm>
        <a:off x="385712" y="1218875"/>
        <a:ext cx="2209173" cy="1344678"/>
      </dsp:txXfrm>
    </dsp:sp>
    <dsp:sp modelId="{7A7068E3-381C-45E7-9CF4-24781F783586}">
      <dsp:nvSpPr>
        <dsp:cNvPr id="0" name=""/>
        <dsp:cNvSpPr/>
      </dsp:nvSpPr>
      <dsp:spPr>
        <a:xfrm>
          <a:off x="2747105" y="1117624"/>
          <a:ext cx="2354661" cy="1490166"/>
        </a:xfrm>
        <a:prstGeom prst="roundRect">
          <a:avLst/>
        </a:prstGeom>
        <a:solidFill>
          <a:schemeClr val="accent4">
            <a:lumMod val="40000"/>
            <a:lumOff val="60000"/>
            <a:alpha val="9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200" kern="1200" dirty="0">
              <a:solidFill>
                <a:schemeClr val="tx2">
                  <a:lumMod val="75000"/>
                </a:schemeClr>
              </a:solidFill>
            </a:rPr>
            <a:t>Салықтар мен төлемдер</a:t>
          </a:r>
          <a:endParaRPr lang="ru-RU" sz="2200" kern="1200" dirty="0">
            <a:solidFill>
              <a:schemeClr val="tx2">
                <a:lumMod val="75000"/>
              </a:schemeClr>
            </a:solidFill>
          </a:endParaRP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solidFill>
                <a:schemeClr val="tx2">
                  <a:lumMod val="75000"/>
                </a:schemeClr>
              </a:solidFill>
            </a:rPr>
            <a:t>17940,5(139%)</a:t>
          </a:r>
          <a:endParaRPr lang="ru-RU" sz="2200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2819849" y="1190368"/>
        <a:ext cx="2209173" cy="1344678"/>
      </dsp:txXfrm>
    </dsp:sp>
    <dsp:sp modelId="{B7948204-05CF-42AA-92E0-7EBFE3E37489}">
      <dsp:nvSpPr>
        <dsp:cNvPr id="0" name=""/>
        <dsp:cNvSpPr/>
      </dsp:nvSpPr>
      <dsp:spPr>
        <a:xfrm>
          <a:off x="5494210" y="1152122"/>
          <a:ext cx="2354661" cy="14901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200" kern="1200" dirty="0"/>
            <a:t>Шығындар</a:t>
          </a:r>
          <a:endParaRPr lang="ru-RU" sz="2200" kern="1200" dirty="0"/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44918,8(100</a:t>
          </a:r>
          <a:r>
            <a:rPr lang="ru-RU" sz="2200" kern="1200" dirty="0" smtClean="0"/>
            <a:t>%)</a:t>
          </a:r>
          <a:endParaRPr lang="ru-RU" sz="2200" kern="1200" dirty="0"/>
        </a:p>
      </dsp:txBody>
      <dsp:txXfrm>
        <a:off x="5566954" y="1224866"/>
        <a:ext cx="2209173" cy="13446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CA263E-C3CC-4BA7-ADE7-AA90223842B2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765154402"/>
              </p:ext>
            </p:extLst>
          </p:nvPr>
        </p:nvGraphicFramePr>
        <p:xfrm>
          <a:off x="1475656" y="476672"/>
          <a:ext cx="7416824" cy="360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1299386" y="188640"/>
            <a:ext cx="65534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u="sng" dirty="0" err="1"/>
              <a:t>Бурабай</a:t>
            </a:r>
            <a:r>
              <a:rPr lang="ru-RU" sz="2800" b="1" u="sng" dirty="0"/>
              <a:t> </a:t>
            </a:r>
            <a:r>
              <a:rPr lang="ru-RU" sz="2800" b="1" u="sng" dirty="0" err="1"/>
              <a:t>ауданы</a:t>
            </a:r>
            <a:r>
              <a:rPr lang="ru-RU" sz="2800" b="1" u="sng" dirty="0"/>
              <a:t> </a:t>
            </a:r>
            <a:r>
              <a:rPr lang="ru-RU" sz="2800" b="1" u="sng" dirty="0" err="1"/>
              <a:t>бюджетінің орындалуы</a:t>
            </a:r>
            <a:endParaRPr lang="ru-RU" sz="2800" b="1" u="sng" dirty="0"/>
          </a:p>
        </p:txBody>
      </p:sp>
      <p:sp>
        <p:nvSpPr>
          <p:cNvPr id="4" name="TextBox 3"/>
          <p:cNvSpPr txBox="1"/>
          <p:nvPr/>
        </p:nvSpPr>
        <p:spPr>
          <a:xfrm>
            <a:off x="7596336" y="836712"/>
            <a:ext cx="126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err="1"/>
              <a:t>млн.теңге</a:t>
            </a:r>
            <a:endParaRPr lang="ru-RU" i="1" dirty="0"/>
          </a:p>
        </p:txBody>
      </p:sp>
      <p:sp>
        <p:nvSpPr>
          <p:cNvPr id="8" name="TextBox 7"/>
          <p:cNvSpPr txBox="1"/>
          <p:nvPr/>
        </p:nvSpPr>
        <p:spPr>
          <a:xfrm>
            <a:off x="107504" y="4221088"/>
            <a:ext cx="1505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31.07.2026 </a:t>
            </a:r>
            <a:r>
              <a:rPr lang="ru-RU" sz="1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ж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0551" y="1340768"/>
            <a:ext cx="1505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31.07.2025 </a:t>
            </a:r>
            <a:r>
              <a:rPr lang="ru-RU" sz="1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ж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.</a:t>
            </a:r>
          </a:p>
        </p:txBody>
      </p: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3758130667"/>
              </p:ext>
            </p:extLst>
          </p:nvPr>
        </p:nvGraphicFramePr>
        <p:xfrm>
          <a:off x="1331640" y="3284984"/>
          <a:ext cx="7848872" cy="3725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50339768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778</TotalTime>
  <Words>41</Words>
  <Application>Microsoft Office PowerPoint</Application>
  <PresentationFormat>Экран (4:3)</PresentationFormat>
  <Paragraphs>16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4" baseType="lpstr">
      <vt:lpstr>Arial</vt:lpstr>
      <vt:lpstr>Calibri</vt:lpstr>
      <vt:lpstr>Тема Office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Пользователь Windows</cp:lastModifiedBy>
  <cp:revision>95</cp:revision>
  <cp:lastPrinted>2018-03-29T10:42:16Z</cp:lastPrinted>
  <dcterms:created xsi:type="dcterms:W3CDTF">2017-09-08T10:51:51Z</dcterms:created>
  <dcterms:modified xsi:type="dcterms:W3CDTF">2026-08-06T09:17:43Z</dcterms:modified>
</cp:coreProperties>
</file>